
<file path=[Content_Types].xml><?xml version="1.0" encoding="utf-8"?>
<Types xmlns="http://schemas.openxmlformats.org/package/2006/content-types">
  <Default Extension="wmf" ContentType="image/x-wmf"/>
  <Default Extension="png" ContentType="image/png"/>
  <Default Extension="jpg" ContentType="image/jpeg"/>
  <Default Extension="jpeg" ContentType="image/jpeg"/>
  <Default Extension="xml" ContentType="application/xml"/>
  <Default Extension="rels" ContentType="application/vnd.openxmlformats-package.relationships+xml"/>
  <Default Extension="bin" ContentType="application/vnd.openxmlformats-officedocument.oleObject"/>
  <Override PartName="/ppt/notesSlides/notesSlide75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.xml" ContentType="application/vnd.openxmlformats-officedocument.presentationml.notesSlide+xml"/>
  <Override PartName="/ppt/slides/slide75.xml" ContentType="application/vnd.openxmlformats-officedocument.presentationml.slide+xml"/>
  <Override PartName="/ppt/notesSlides/notesSlide53.xml" ContentType="application/vnd.openxmlformats-officedocument.presentationml.notesSlide+xml"/>
  <Override PartName="/ppt/slides/slide72.xml" ContentType="application/vnd.openxmlformats-officedocument.presentationml.slide+xml"/>
  <Override PartName="/ppt/slides/slide71.xml" ContentType="application/vnd.openxmlformats-officedocument.presentationml.slide+xml"/>
  <Override PartName="/ppt/slides/slide70.xml" ContentType="application/vnd.openxmlformats-officedocument.presentationml.slide+xml"/>
  <Override PartName="/ppt/slides/slide67.xml" ContentType="application/vnd.openxmlformats-officedocument.presentationml.slide+xml"/>
  <Override PartName="/ppt/notesSlides/notesSlide29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45.xml" ContentType="application/vnd.openxmlformats-officedocument.presentationml.notesSlide+xml"/>
  <Override PartName="/ppt/slides/slide66.xml" ContentType="application/vnd.openxmlformats-officedocument.presentationml.slide+xml"/>
  <Override PartName="/ppt/notesSlides/notesSlide72.xml" ContentType="application/vnd.openxmlformats-officedocument.presentationml.notesSlide+xml"/>
  <Override PartName="/ppt/slides/slide65.xml" ContentType="application/vnd.openxmlformats-officedocument.presentationml.slide+xml"/>
  <Override PartName="/ppt/notesSlides/notesSlide7.xml" ContentType="application/vnd.openxmlformats-officedocument.presentationml.notesSlide+xml"/>
  <Override PartName="/ppt/slides/slide68.xml" ContentType="application/vnd.openxmlformats-officedocument.presentationml.slide+xml"/>
  <Override PartName="/ppt/slides/slide64.xml" ContentType="application/vnd.openxmlformats-officedocument.presentationml.slide+xml"/>
  <Override PartName="/ppt/slides/slide63.xml" ContentType="application/vnd.openxmlformats-officedocument.presentationml.slide+xml"/>
  <Override PartName="/ppt/slides/slide61.xml" ContentType="application/vnd.openxmlformats-officedocument.presentationml.slide+xml"/>
  <Override PartName="/ppt/slides/slide59.xml" ContentType="application/vnd.openxmlformats-officedocument.presentationml.slide+xml"/>
  <Override PartName="/ppt/slides/slide56.xml" ContentType="application/vnd.openxmlformats-officedocument.presentationml.slide+xml"/>
  <Override PartName="/ppt/slides/slide74.xml" ContentType="application/vnd.openxmlformats-officedocument.presentationml.slide+xml"/>
  <Override PartName="/ppt/slides/slide55.xml" ContentType="application/vnd.openxmlformats-officedocument.presentationml.slide+xml"/>
  <Override PartName="/ppt/notesSlides/notesSlide25.xml" ContentType="application/vnd.openxmlformats-officedocument.presentationml.notesSlide+xml"/>
  <Override PartName="/ppt/notesSlides/notesSlide69.xml" ContentType="application/vnd.openxmlformats-officedocument.presentationml.notesSlide+xml"/>
  <Override PartName="/ppt/slides/slide52.xml" ContentType="application/vnd.openxmlformats-officedocument.presentationml.slide+xml"/>
  <Override PartName="/ppt/slides/slide50.xml" ContentType="application/vnd.openxmlformats-officedocument.presentationml.slide+xml"/>
  <Override PartName="/ppt/slides/slide47.xml" ContentType="application/vnd.openxmlformats-officedocument.presentationml.slide+xml"/>
  <Override PartName="/ppt/slides/slide46.xml" ContentType="application/vnd.openxmlformats-officedocument.presentationml.slide+xml"/>
  <Override PartName="/ppt/notesSlides/notesSlide76.xml" ContentType="application/vnd.openxmlformats-officedocument.presentationml.notesSlide+xml"/>
  <Override PartName="/ppt/slides/slide45.xml" ContentType="application/vnd.openxmlformats-officedocument.presentationml.slide+xml"/>
  <Override PartName="/ppt/notesSlides/notesSlide9.xml" ContentType="application/vnd.openxmlformats-officedocument.presentationml.notesSlide+xml"/>
  <Override PartName="/ppt/slides/slide43.xml" ContentType="application/vnd.openxmlformats-officedocument.presentationml.slide+xml"/>
  <Override PartName="/ppt/slides/slide37.xml" ContentType="application/vnd.openxmlformats-officedocument.presentationml.slide+xml"/>
  <Override PartName="/ppt/notesSlides/notesSlide46.xml" ContentType="application/vnd.openxmlformats-officedocument.presentationml.notesSlide+xml"/>
  <Override PartName="/ppt/slides/slide51.xml" ContentType="application/vnd.openxmlformats-officedocument.presentationml.slide+xml"/>
  <Override PartName="/ppt/notesSlides/notesSlide28.xml" ContentType="application/vnd.openxmlformats-officedocument.presentationml.notesSlide+xml"/>
  <Override PartName="/ppt/slides/slide36.xml" ContentType="application/vnd.openxmlformats-officedocument.presentationml.slide+xml"/>
  <Override PartName="/ppt/slides/slide62.xml" ContentType="application/vnd.openxmlformats-officedocument.presentationml.slide+xml"/>
  <Override PartName="/ppt/slides/slide32.xml" ContentType="application/vnd.openxmlformats-officedocument.presentationml.slide+xml"/>
  <Override PartName="/ppt/slides/slide31.xml" ContentType="application/vnd.openxmlformats-officedocument.presentationml.slide+xml"/>
  <Override PartName="/ppt/slides/slide30.xml" ContentType="application/vnd.openxmlformats-officedocument.presentationml.slide+xml"/>
  <Override PartName="/ppt/notesSlides/notesSlide16.xml" ContentType="application/vnd.openxmlformats-officedocument.presentationml.notesSlide+xml"/>
  <Override PartName="/ppt/slides/slide29.xml" ContentType="application/vnd.openxmlformats-officedocument.presentationml.slide+xml"/>
  <Override PartName="/ppt/slides/slide25.xml" ContentType="application/vnd.openxmlformats-officedocument.presentationml.slide+xml"/>
  <Override PartName="/ppt/notesSlides/notesSlide65.xml" ContentType="application/vnd.openxmlformats-officedocument.presentationml.notes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19.xml" ContentType="application/vnd.openxmlformats-officedocument.presentationml.slide+xml"/>
  <Override PartName="/ppt/notesSlides/notesSlide3.xml" ContentType="application/vnd.openxmlformats-officedocument.presentationml.notesSlide+xml"/>
  <Override PartName="/ppt/slides/slide18.xml" ContentType="application/vnd.openxmlformats-officedocument.presentationml.slide+xml"/>
  <Override PartName="/ppt/slides/slide42.xml" ContentType="application/vnd.openxmlformats-officedocument.presentationml.slide+xml"/>
  <Override PartName="/ppt/slides/slide17.xml" ContentType="application/vnd.openxmlformats-officedocument.presentationml.slide+xml"/>
  <Override PartName="/ppt/notesSlides/notesSlide19.xml" ContentType="application/vnd.openxmlformats-officedocument.presentationml.notesSlide+xml"/>
  <Override PartName="/ppt/slides/slide13.xml" ContentType="application/vnd.openxmlformats-officedocument.presentationml.slide+xml"/>
  <Override PartName="/ppt/notesSlides/notesSlide26.xml" ContentType="application/vnd.openxmlformats-officedocument.presentationml.notesSlide+xml"/>
  <Override PartName="/ppt/slides/slide20.xml" ContentType="application/vnd.openxmlformats-officedocument.presentationml.slide+xml"/>
  <Override PartName="/ppt/notesSlides/notesSlide64.xml" ContentType="application/vnd.openxmlformats-officedocument.presentationml.notesSlide+xml"/>
  <Override PartName="/ppt/slides/slide11.xml" ContentType="application/vnd.openxmlformats-officedocument.presentationml.slide+xml"/>
  <Override PartName="/ppt/slides/slide10.xml" ContentType="application/vnd.openxmlformats-officedocument.presentationml.slide+xml"/>
  <Override PartName="/ppt/notesSlides/notesSlide35.xml" ContentType="application/vnd.openxmlformats-officedocument.presentationml.notesSlide+xml"/>
  <Override PartName="/ppt/slides/slide21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57.xml" ContentType="application/vnd.openxmlformats-officedocument.presentationml.slide+xml"/>
  <Override PartName="/ppt/slides/slide44.xml" ContentType="application/vnd.openxmlformats-officedocument.presentationml.slide+xml"/>
  <Override PartName="/ppt/slides/slide6.xml" ContentType="application/vnd.openxmlformats-officedocument.presentationml.slide+xml"/>
  <Override PartName="/ppt/notesSlides/notesSlide15.xml" ContentType="application/vnd.openxmlformats-officedocument.presentationml.notesSlide+xml"/>
  <Override PartName="/ppt/slides/slide33.xml" ContentType="application/vnd.openxmlformats-officedocument.presentationml.slide+xml"/>
  <Override PartName="/ppt/slides/slide8.xml" ContentType="application/vnd.openxmlformats-officedocument.presentationml.slide+xml"/>
  <Override PartName="/ppt/slides/slide35.xml" ContentType="application/vnd.openxmlformats-officedocument.presentationml.slide+xml"/>
  <Override PartName="/ppt/slideLayouts/slideLayout9.xml" ContentType="application/vnd.openxmlformats-officedocument.presentationml.slideLayout+xml"/>
  <Override PartName="/ppt/notesSlides/notesSlide66.xml" ContentType="application/vnd.openxmlformats-officedocument.presentationml.notesSlide+xml"/>
  <Override PartName="/ppt/slides/slide1.xml" ContentType="application/vnd.openxmlformats-officedocument.presentationml.slide+xml"/>
  <Override PartName="/ppt/notesSlides/notesSlide48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41.xml" ContentType="application/vnd.openxmlformats-officedocument.presentationml.notesSlide+xml"/>
  <Override PartName="/ppt/slides/slide26.xml" ContentType="application/vnd.openxmlformats-officedocument.presentationml.slide+xml"/>
  <Override PartName="/ppt/notesSlides/notesSlide39.xml" ContentType="application/vnd.openxmlformats-officedocument.presentationml.notesSlide+xml"/>
  <Override PartName="/ppt/slideLayouts/slideLayout8.xml" ContentType="application/vnd.openxmlformats-officedocument.presentationml.slideLayout+xml"/>
  <Override PartName="/ppt/slides/slide27.xml" ContentType="application/vnd.openxmlformats-officedocument.presentationml.slide+xml"/>
  <Override PartName="/ppt/slides/slide48.xml" ContentType="application/vnd.openxmlformats-officedocument.presentationml.slide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s/slide9.xml" ContentType="application/vnd.openxmlformats-officedocument.presentationml.slide+xml"/>
  <Override PartName="/ppt/slides/slide76.xml" ContentType="application/vnd.openxmlformats-officedocument.presentationml.slide+xml"/>
  <Override PartName="/ppt/notesSlides/notesSlide47.xml" ContentType="application/vnd.openxmlformats-officedocument.presentationml.notesSlide+xml"/>
  <Override PartName="/ppt/slideLayouts/slideLayout2.xml" ContentType="application/vnd.openxmlformats-officedocument.presentationml.slideLayout+xml"/>
  <Override PartName="/ppt/slides/slide5.xml" ContentType="application/vnd.openxmlformats-officedocument.presentationml.slide+xml"/>
  <Override PartName="/ppt/slides/slide12.xml" ContentType="application/vnd.openxmlformats-officedocument.presentationml.slide+xml"/>
  <Override PartName="/ppt/slides/slide3.xml" ContentType="application/vnd.openxmlformats-officedocument.presentationml.slide+xml"/>
  <Override PartName="/ppt/slides/slide15.xml" ContentType="application/vnd.openxmlformats-officedocument.presentationml.slide+xml"/>
  <Override PartName="/ppt/notesSlides/notesSlide43.xml" ContentType="application/vnd.openxmlformats-officedocument.presentationml.notesSlide+xml"/>
  <Override PartName="/ppt/notesMasters/notesMaster1.xml" ContentType="application/vnd.openxmlformats-officedocument.presentationml.notesMaster+xml"/>
  <Override PartName="/ppt/slideLayouts/slideLayout7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40.xml" ContentType="application/vnd.openxmlformats-officedocument.presentationml.slide+xml"/>
  <Override PartName="/ppt/slides/slide14.xml" ContentType="application/vnd.openxmlformats-officedocument.presentationml.slide+xml"/>
  <Override PartName="/ppt/slideMasters/slideMaster1.xml" ContentType="application/vnd.openxmlformats-officedocument.presentationml.slideMaster+xml"/>
  <Override PartName="/ppt/theme/theme2.xml" ContentType="application/vnd.openxmlformats-officedocument.theme+xml"/>
  <Override PartName="/ppt/notesSlides/notesSlide23.xml" ContentType="application/vnd.openxmlformats-officedocument.presentationml.notesSlide+xml"/>
  <Override PartName="/ppt/notesSlides/notesSlide62.xml" ContentType="application/vnd.openxmlformats-officedocument.presentationml.notesSlide+xml"/>
  <Override PartName="/ppt/slides/slide24.xml" ContentType="application/vnd.openxmlformats-officedocument.presentationml.slide+xml"/>
  <Override PartName="/ppt/slides/slide73.xml" ContentType="application/vnd.openxmlformats-officedocument.presentationml.slide+xml"/>
  <Override PartName="/ppt/notesSlides/notesSlide17.xml" ContentType="application/vnd.openxmlformats-officedocument.presentationml.notesSlide+xml"/>
  <Override PartName="/ppt/slideLayouts/slideLayout11.xml" ContentType="application/vnd.openxmlformats-officedocument.presentationml.slideLayout+xml"/>
  <Override PartName="/ppt/tableStyles.xml" ContentType="application/vnd.openxmlformats-officedocument.presentationml.tableStyles+xml"/>
  <Override PartName="/ppt/slides/slide28.xml" ContentType="application/vnd.openxmlformats-officedocument.presentationml.slide+xml"/>
  <Override PartName="/ppt/slides/slide53.xml" ContentType="application/vnd.openxmlformats-officedocument.presentationml.slide+xml"/>
  <Override PartName="/ppt/theme/theme1.xml" ContentType="application/vnd.openxmlformats-officedocument.theme+xml"/>
  <Override PartName="/ppt/slideLayouts/slideLayout1.xml" ContentType="application/vnd.openxmlformats-officedocument.presentationml.slideLayout+xml"/>
  <Override PartName="/ppt/slides/slide41.xml" ContentType="application/vnd.openxmlformats-officedocument.presentationml.slide+xml"/>
  <Override PartName="/ppt/slides/slide16.xml" ContentType="application/vnd.openxmlformats-officedocument.presentationml.slide+xml"/>
  <Override PartName="/ppt/slides/slide60.xml" ContentType="application/vnd.openxmlformats-officedocument.presentationml.slide+xml"/>
  <Override PartName="/ppt/slides/slide2.xml" ContentType="application/vnd.openxmlformats-officedocument.presentationml.slide+xml"/>
  <Override PartName="/ppt/slides/slide39.xml" ContentType="application/vnd.openxmlformats-officedocument.presentationml.slide+xml"/>
  <Override PartName="/ppt/slides/slide58.xml" ContentType="application/vnd.openxmlformats-officedocument.presentationml.slide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ppt/slides/slide49.xml" ContentType="application/vnd.openxmlformats-officedocument.presentationml.slide+xml"/>
  <Override PartName="/ppt/notesSlides/notesSlide55.xml" ContentType="application/vnd.openxmlformats-officedocument.presentationml.notesSlide+xml"/>
  <Override PartName="/ppt/slides/slide38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34.xml" ContentType="application/vnd.openxmlformats-officedocument.presentationml.slide+xml"/>
  <Override PartName="/ppt/notesSlides/notesSlide12.xml" ContentType="application/vnd.openxmlformats-officedocument.presentationml.notesSlide+xml"/>
  <Override PartName="/ppt/slideLayouts/slideLayout5.xml" ContentType="application/vnd.openxmlformats-officedocument.presentationml.slideLayout+xml"/>
  <Override PartName="/ppt/slides/slide54.xml" ContentType="application/vnd.openxmlformats-officedocument.presentationml.slide+xml"/>
  <Override PartName="/ppt/notesSlides/notesSlide22.xml" ContentType="application/vnd.openxmlformats-officedocument.presentationml.notesSlide+xml"/>
  <Override PartName="/ppt/presentation.xml" ContentType="application/vnd.openxmlformats-officedocument.presentationml.presentation.main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 standalone="yes"?><Relationships xmlns="http://schemas.openxmlformats.org/package/2006/relationships"><Relationship Id="rId3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aveSubsetFonts="1">
  <p:sldMasterIdLst>
    <p:sldMasterId id="2147483648" r:id="rId1"/>
  </p:sldMasterIdLst>
  <p:notesMasterIdLst>
    <p:notesMasterId r:id="rId80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3" r:id="rId51"/>
    <p:sldId id="304" r:id="rId52"/>
    <p:sldId id="305" r:id="rId53"/>
    <p:sldId id="306" r:id="rId54"/>
    <p:sldId id="307" r:id="rId55"/>
    <p:sldId id="308" r:id="rId56"/>
    <p:sldId id="309" r:id="rId57"/>
    <p:sldId id="310" r:id="rId58"/>
    <p:sldId id="311" r:id="rId59"/>
    <p:sldId id="312" r:id="rId60"/>
    <p:sldId id="313" r:id="rId61"/>
    <p:sldId id="314" r:id="rId62"/>
    <p:sldId id="315" r:id="rId63"/>
    <p:sldId id="316" r:id="rId64"/>
    <p:sldId id="317" r:id="rId65"/>
    <p:sldId id="318" r:id="rId66"/>
    <p:sldId id="319" r:id="rId67"/>
    <p:sldId id="320" r:id="rId68"/>
    <p:sldId id="321" r:id="rId69"/>
    <p:sldId id="322" r:id="rId70"/>
    <p:sldId id="323" r:id="rId71"/>
    <p:sldId id="324" r:id="rId72"/>
    <p:sldId id="325" r:id="rId73"/>
    <p:sldId id="326" r:id="rId74"/>
    <p:sldId id="327" r:id="rId75"/>
    <p:sldId id="328" r:id="rId76"/>
    <p:sldId id="329" r:id="rId77"/>
    <p:sldId id="330" r:id="rId78"/>
    <p:sldId id="331" r:id="rId79"/>
  </p:sldIdLst>
  <p:sldSz cx="12192000" cy="6858000"/>
  <p:notesSz cx="6858000" cy="9144000"/>
  <p:defaultTextStyle>
    <a:defPPr>
      <a:defRPr lang="en-GB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>
              <a:solidFill>
                <a:schemeClr val="lt1"/>
              </a:solidFill>
            </a:ln>
          </a:left>
          <a:right>
            <a:ln w="12700">
              <a:solidFill>
                <a:schemeClr val="lt1"/>
              </a:solidFill>
            </a:ln>
          </a:right>
          <a:top>
            <a:ln w="12700">
              <a:solidFill>
                <a:schemeClr val="lt1"/>
              </a:solidFill>
            </a:ln>
          </a:top>
          <a:bottom>
            <a:ln w="12700">
              <a:solidFill>
                <a:schemeClr val="lt1"/>
              </a:solidFill>
            </a:ln>
          </a:bottom>
          <a:insideH>
            <a:ln w="12700">
              <a:solidFill>
                <a:schemeClr val="lt1"/>
              </a:solidFill>
            </a:ln>
          </a:insideH>
          <a:insideV>
            <a:ln w="12700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  <a:fill>
          <a:solidFill>
            <a:schemeClr val="accent1">
              <a:tint val="40000"/>
            </a:schemeClr>
          </a:solidFill>
        </a:fill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seCell>
      <a:tcStyle>
        <a:tcBdr/>
      </a:tcStyle>
    </a:seCell>
    <a:swCell>
      <a:tcStyle>
        <a:tcBdr/>
      </a:tcStyle>
    </a:swCell>
    <a:firstRow>
      <a:tcTxStyle b="on">
        <a:fontRef idx="minor">
          <a:prstClr val="black"/>
        </a:fontRef>
        <a:schemeClr val="lt1"/>
      </a:tcTxStyle>
      <a:tcStyle>
        <a:tcBdr>
          <a:bottom>
            <a:ln w="38100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  <a:neCell>
      <a:tcStyle>
        <a:tcBdr/>
      </a:tcStyle>
    </a:neCell>
    <a:nwCell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 varScale="1">
        <p:scale>
          <a:sx n="100" d="100"/>
          <a:sy n="100" d="100"/>
        </p:scale>
        <p:origin x="378" y="90"/>
      </p:cViewPr>
      <p:guideLst>
        <p:guide pos="3840"/>
        <p:guide pos="2160" orient="horz"/>
      </p:guideLst>
    </p:cSldViewPr>
  </p:slideViewPr>
  <p:gridSpacing cx="72008" cy="72008"/>
</p:viewPr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theme" Target="theme/theme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<Relationship Id="rId37" Type="http://schemas.openxmlformats.org/officeDocument/2006/relationships/slide" Target="slides/slide34.xml"/><Relationship Id="rId38" Type="http://schemas.openxmlformats.org/officeDocument/2006/relationships/slide" Target="slides/slide35.xml"/><Relationship Id="rId39" Type="http://schemas.openxmlformats.org/officeDocument/2006/relationships/slide" Target="slides/slide36.xml"/><Relationship Id="rId40" Type="http://schemas.openxmlformats.org/officeDocument/2006/relationships/slide" Target="slides/slide37.xml"/><Relationship Id="rId41" Type="http://schemas.openxmlformats.org/officeDocument/2006/relationships/slide" Target="slides/slide38.xml"/><Relationship Id="rId42" Type="http://schemas.openxmlformats.org/officeDocument/2006/relationships/slide" Target="slides/slide39.xml"/><Relationship Id="rId43" Type="http://schemas.openxmlformats.org/officeDocument/2006/relationships/slide" Target="slides/slide40.xml"/><Relationship Id="rId44" Type="http://schemas.openxmlformats.org/officeDocument/2006/relationships/slide" Target="slides/slide41.xml"/><Relationship Id="rId45" Type="http://schemas.openxmlformats.org/officeDocument/2006/relationships/slide" Target="slides/slide42.xml"/><Relationship Id="rId46" Type="http://schemas.openxmlformats.org/officeDocument/2006/relationships/slide" Target="slides/slide43.xml"/><Relationship Id="rId47" Type="http://schemas.openxmlformats.org/officeDocument/2006/relationships/slide" Target="slides/slide44.xml"/><Relationship Id="rId48" Type="http://schemas.openxmlformats.org/officeDocument/2006/relationships/slide" Target="slides/slide45.xml"/><Relationship Id="rId49" Type="http://schemas.openxmlformats.org/officeDocument/2006/relationships/slide" Target="slides/slide46.xml"/><Relationship Id="rId50" Type="http://schemas.openxmlformats.org/officeDocument/2006/relationships/slide" Target="slides/slide47.xml"/><Relationship Id="rId51" Type="http://schemas.openxmlformats.org/officeDocument/2006/relationships/slide" Target="slides/slide48.xml"/><Relationship Id="rId52" Type="http://schemas.openxmlformats.org/officeDocument/2006/relationships/slide" Target="slides/slide49.xml"/><Relationship Id="rId53" Type="http://schemas.openxmlformats.org/officeDocument/2006/relationships/slide" Target="slides/slide50.xml"/><Relationship Id="rId54" Type="http://schemas.openxmlformats.org/officeDocument/2006/relationships/slide" Target="slides/slide51.xml"/><Relationship Id="rId55" Type="http://schemas.openxmlformats.org/officeDocument/2006/relationships/slide" Target="slides/slide52.xml"/><Relationship Id="rId56" Type="http://schemas.openxmlformats.org/officeDocument/2006/relationships/slide" Target="slides/slide53.xml"/><Relationship Id="rId57" Type="http://schemas.openxmlformats.org/officeDocument/2006/relationships/slide" Target="slides/slide54.xml"/><Relationship Id="rId58" Type="http://schemas.openxmlformats.org/officeDocument/2006/relationships/slide" Target="slides/slide55.xml"/><Relationship Id="rId59" Type="http://schemas.openxmlformats.org/officeDocument/2006/relationships/slide" Target="slides/slide56.xml"/><Relationship Id="rId60" Type="http://schemas.openxmlformats.org/officeDocument/2006/relationships/slide" Target="slides/slide57.xml"/><Relationship Id="rId61" Type="http://schemas.openxmlformats.org/officeDocument/2006/relationships/slide" Target="slides/slide58.xml"/><Relationship Id="rId62" Type="http://schemas.openxmlformats.org/officeDocument/2006/relationships/slide" Target="slides/slide59.xml"/><Relationship Id="rId63" Type="http://schemas.openxmlformats.org/officeDocument/2006/relationships/slide" Target="slides/slide60.xml"/><Relationship Id="rId64" Type="http://schemas.openxmlformats.org/officeDocument/2006/relationships/slide" Target="slides/slide61.xml"/><Relationship Id="rId65" Type="http://schemas.openxmlformats.org/officeDocument/2006/relationships/slide" Target="slides/slide62.xml"/><Relationship Id="rId66" Type="http://schemas.openxmlformats.org/officeDocument/2006/relationships/slide" Target="slides/slide63.xml"/><Relationship Id="rId67" Type="http://schemas.openxmlformats.org/officeDocument/2006/relationships/slide" Target="slides/slide64.xml"/><Relationship Id="rId68" Type="http://schemas.openxmlformats.org/officeDocument/2006/relationships/slide" Target="slides/slide65.xml"/><Relationship Id="rId69" Type="http://schemas.openxmlformats.org/officeDocument/2006/relationships/slide" Target="slides/slide66.xml"/><Relationship Id="rId70" Type="http://schemas.openxmlformats.org/officeDocument/2006/relationships/slide" Target="slides/slide67.xml"/><Relationship Id="rId71" Type="http://schemas.openxmlformats.org/officeDocument/2006/relationships/slide" Target="slides/slide68.xml"/><Relationship Id="rId72" Type="http://schemas.openxmlformats.org/officeDocument/2006/relationships/slide" Target="slides/slide69.xml"/><Relationship Id="rId73" Type="http://schemas.openxmlformats.org/officeDocument/2006/relationships/slide" Target="slides/slide70.xml"/><Relationship Id="rId74" Type="http://schemas.openxmlformats.org/officeDocument/2006/relationships/slide" Target="slides/slide71.xml"/><Relationship Id="rId75" Type="http://schemas.openxmlformats.org/officeDocument/2006/relationships/slide" Target="slides/slide72.xml"/><Relationship Id="rId76" Type="http://schemas.openxmlformats.org/officeDocument/2006/relationships/slide" Target="slides/slide73.xml"/><Relationship Id="rId77" Type="http://schemas.openxmlformats.org/officeDocument/2006/relationships/slide" Target="slides/slide74.xml"/><Relationship Id="rId78" Type="http://schemas.openxmlformats.org/officeDocument/2006/relationships/slide" Target="slides/slide75.xml"/><Relationship Id="rId79" Type="http://schemas.openxmlformats.org/officeDocument/2006/relationships/slide" Target="slides/slide76.xml"/><Relationship Id="rId80" Type="http://schemas.openxmlformats.org/officeDocument/2006/relationships/notesMaster" Target="notesMasters/notesMaster1.xml"/><Relationship Id="rId81" Type="http://schemas.openxmlformats.org/officeDocument/2006/relationships/presProps" Target="presProps.xml" /><Relationship Id="rId82" Type="http://schemas.openxmlformats.org/officeDocument/2006/relationships/tableStyles" Target="tableStyles.xml" /><Relationship Id="rId83" Type="http://schemas.openxmlformats.org/officeDocument/2006/relationships/viewProps" Target="viewProps.xml" /></Relationships>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 name=""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64928440" name="Header Placehold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938903926" name="Date Placeholder 2"/>
          <p:cNvSpPr>
            <a:spLocks noGrp="1"/>
          </p:cNvSpPr>
          <p:nvPr>
            <p:ph type="dt" idx="1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3632E96E-41F7-40C5-8419-297958CC00FA}" type="datetimeFigureOut">
              <a:rPr lang="en-GB"/>
              <a:t>10/30/2013</a:t>
            </a:fld>
            <a:endParaRPr lang="en-GB"/>
          </a:p>
        </p:txBody>
      </p:sp>
      <p:sp>
        <p:nvSpPr>
          <p:cNvPr id="189368981" name="Slide Image Placeholder 3"/>
          <p:cNvSpPr>
            <a:spLocks noChangeAspect="1" noGrp="1" noRot="1"/>
          </p:cNvSpPr>
          <p:nvPr>
            <p:ph type="sldImg" idx="2"/>
          </p:nvPr>
        </p:nvSpPr>
        <p:spPr bwMode="auto"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>
              <a:defRPr/>
            </a:pPr>
            <a:endParaRPr lang="en-GB"/>
          </a:p>
        </p:txBody>
      </p:sp>
      <p:sp>
        <p:nvSpPr>
          <p:cNvPr id="1380679750" name="Notes Placeholder 4"/>
          <p:cNvSpPr>
            <a:spLocks noGrp="1"/>
          </p:cNvSpPr>
          <p:nvPr>
            <p:ph type="body" sz="quarter" idx="3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>
              <a:defRPr/>
            </a:pPr>
            <a:r>
              <a:rPr lang="en-GB"/>
              <a:t>Click to edit Master text styles</a:t>
            </a:r>
            <a:endParaRPr/>
          </a:p>
          <a:p>
            <a:pPr lvl="1">
              <a:defRPr/>
            </a:pPr>
            <a:r>
              <a:rPr lang="en-GB"/>
              <a:t>Second level</a:t>
            </a:r>
            <a:endParaRPr/>
          </a:p>
          <a:p>
            <a:pPr lvl="2">
              <a:defRPr/>
            </a:pPr>
            <a:r>
              <a:rPr lang="en-GB"/>
              <a:t>Third level</a:t>
            </a:r>
            <a:endParaRPr/>
          </a:p>
          <a:p>
            <a:pPr lvl="3">
              <a:defRPr/>
            </a:pPr>
            <a:r>
              <a:rPr lang="en-GB"/>
              <a:t>Fourth level</a:t>
            </a:r>
            <a:endParaRPr/>
          </a:p>
          <a:p>
            <a:pPr lvl="4">
              <a:defRPr/>
            </a:pPr>
            <a:r>
              <a:rPr lang="en-GB"/>
              <a:t>Fifth level</a:t>
            </a:r>
            <a:endParaRPr lang="en-GB"/>
          </a:p>
        </p:txBody>
      </p:sp>
      <p:sp>
        <p:nvSpPr>
          <p:cNvPr id="493275530" name="Footer Placeholder 5"/>
          <p:cNvSpPr>
            <a:spLocks noGrp="1"/>
          </p:cNvSpPr>
          <p:nvPr>
            <p:ph type="ftr" sz="quarter" idx="4"/>
          </p:nvPr>
        </p:nvSpPr>
        <p:spPr bwMode="auto"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661517968" name="Slide Number Placeholder 6"/>
          <p:cNvSpPr>
            <a:spLocks noGrp="1"/>
          </p:cNvSpPr>
          <p:nvPr>
            <p:ph type="sldNum" sz="quarter" idx="5"/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2E6999B8-B6B4-4561-A3CD-BBCDAB9FC9D9}" type="slidenum">
              <a:rPr lang="en-GB"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>
      <a:defRPr sz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 ?>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 ?>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 ?>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 ?>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 ?>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 ?>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 ?>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 ?>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 ?>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 ?>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 ?>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 ?>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 ?>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 ?>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 ?>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 ?>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 ?>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 ?>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 ?>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 ?>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 ?>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 ?>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 ?>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 ?>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 ?>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 ?>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 ?>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 ?>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 ?>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 ?>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 ?>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 ?>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 ?>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 ?>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 ?>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 ?>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 ?>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 ?>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 ?>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 ?>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 ?>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 ?>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 ?>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 ?>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 ?>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 ?>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 ?>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 ?>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 ?>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 ?>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 ?>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 ?>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 ?>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 ?>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 ?>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 ?>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 ?>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 ?>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 ?>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 ?>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 ?>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 ?>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 ?>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 ?>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 ?>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 ?>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 ?>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 ?>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 ?>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 ?>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 ?>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 ?>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 ?>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 ?>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 ?>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49044600" name="Slide Image Placeholder 1"/>
          <p:cNvSpPr>
            <a:spLocks noChangeAspect="1" noGrp="1" noRo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</p:spPr>
      </p:sp>
      <p:sp>
        <p:nvSpPr>
          <p:cNvPr id="133533224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en-GB">
              <a:latin typeface="Arial"/>
              <a:cs typeface="Arial"/>
            </a:endParaRPr>
          </a:p>
        </p:txBody>
      </p:sp>
      <p:sp>
        <p:nvSpPr>
          <p:cNvPr id="890434157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E6999B8-B6B4-4561-A3CD-BBCDAB9FC9D9}" type="slidenum">
              <a:rPr lang="en-GB"/>
              <a:t>1</a:t>
            </a:fld>
            <a:endParaRPr lang="en-GB"/>
          </a:p>
        </p:txBody>
      </p:sp>
    </p:spTree>
  </p:cSld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908307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20508954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2053892026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1EA23CFC-586B-51EC-482B-738C26A5EC19}" type="slidenum">
              <a:rPr/>
              <a:t/>
            </a:fld>
            <a:endParaRPr/>
          </a:p>
        </p:txBody>
      </p:sp>
    </p:spTree>
  </p:cSld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2929376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831609167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378980405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AC8D977-F386-EF7E-1AF5-074E4B0D747F}" type="slidenum">
              <a:rPr/>
              <a:t/>
            </a:fld>
            <a:endParaRPr/>
          </a:p>
        </p:txBody>
      </p:sp>
    </p:spTree>
  </p:cSld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9051340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970851365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2052790090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D6BB867A-7178-BD6C-C80B-243141206817}" type="slidenum">
              <a:rPr/>
              <a:t/>
            </a:fld>
            <a:endParaRPr/>
          </a:p>
        </p:txBody>
      </p:sp>
    </p:spTree>
  </p:cSld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79462065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656651741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219114979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8119CB95-5ACC-B4C5-D401-29B5DBAD07D9}" type="slidenum">
              <a:rPr/>
              <a:t/>
            </a:fld>
            <a:endParaRPr/>
          </a:p>
        </p:txBody>
      </p:sp>
    </p:spTree>
  </p:cSld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26198865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678960482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303147108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AE7DA7C-3D49-3F0C-98D6-9856C7439794}" type="slidenum">
              <a:rPr/>
              <a:t/>
            </a:fld>
            <a:endParaRPr/>
          </a:p>
        </p:txBody>
      </p:sp>
    </p:spTree>
  </p:cSld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41326603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96044781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618529745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6F8BE171-F46C-6AD3-F94B-7DC936EBAD38}" type="slidenum">
              <a:rPr/>
              <a:t/>
            </a:fld>
            <a:endParaRPr/>
          </a:p>
        </p:txBody>
      </p:sp>
    </p:spTree>
  </p:cSld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15851667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43112110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66721503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B8844FB0-BC73-2404-E3C0-15BFF709D7D3}" type="slidenum">
              <a:rPr/>
              <a:t/>
            </a:fld>
            <a:endParaRPr/>
          </a:p>
        </p:txBody>
      </p:sp>
    </p:spTree>
  </p:cSld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94805276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266979494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241804005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1FE15C72-D828-6C6C-87A7-6D21E18E9745}" type="slidenum">
              <a:rPr/>
              <a:t/>
            </a:fld>
            <a:endParaRPr/>
          </a:p>
        </p:txBody>
      </p:sp>
    </p:spTree>
  </p:cSld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97341988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460560874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183505808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CCAD4892-11B9-BC50-8869-6ACC1C4584DD}" type="slidenum">
              <a:rPr/>
              <a:t/>
            </a:fld>
            <a:endParaRPr/>
          </a:p>
        </p:txBody>
      </p:sp>
    </p:spTree>
  </p:cSld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02713049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440627980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17911375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88AADB17-2DD7-0AD6-9124-5D8F32B0D00E}" type="slidenum">
              <a:rPr/>
              <a:t/>
            </a:fld>
            <a:endParaRPr/>
          </a:p>
        </p:txBody>
      </p:sp>
    </p:spTree>
  </p:cSld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51528821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0608469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91522347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D1DB2651-C1EC-6BD5-F328-9ADC7EED0B4B}" type="slidenum">
              <a:rPr/>
              <a:t/>
            </a:fld>
            <a:endParaRPr/>
          </a:p>
        </p:txBody>
      </p:sp>
    </p:spTree>
  </p:cSld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11723829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559861852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672123718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900472FB-13F9-B500-477E-86508988446B}" type="slidenum">
              <a:rPr/>
              <a:t/>
            </a:fld>
            <a:endParaRPr/>
          </a:p>
        </p:txBody>
      </p:sp>
    </p:spTree>
  </p:cSld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09489640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184571465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288031019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1BF299A9-E929-9B3F-6CFC-836FBB1C4840}" type="slidenum">
              <a:rPr/>
              <a:t/>
            </a:fld>
            <a:endParaRPr/>
          </a:p>
        </p:txBody>
      </p:sp>
    </p:spTree>
  </p:cSld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26050148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557734420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661032547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DA63C6F5-EFA5-7F47-5731-A7F6E0C3C1F9}" type="slidenum">
              <a:rPr/>
              <a:t/>
            </a:fld>
            <a:endParaRPr/>
          </a:p>
        </p:txBody>
      </p:sp>
    </p:spTree>
  </p:cSld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43105268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012701359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708242836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D8A45CF3-7491-871E-5993-3F6354359306}" type="slidenum">
              <a:rPr/>
              <a:t/>
            </a:fld>
            <a:endParaRPr/>
          </a:p>
        </p:txBody>
      </p:sp>
    </p:spTree>
  </p:cSld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78549285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346452934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097836118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D36884B4-361D-03E5-3B31-D235B78DEA4E}" type="slidenum">
              <a:rPr/>
              <a:t/>
            </a:fld>
            <a:endParaRPr/>
          </a:p>
        </p:txBody>
      </p:sp>
    </p:spTree>
  </p:cSld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42146947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095089681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802102826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4BEB0D71-7BB8-0C3E-AFE1-E325DDF4D392}" type="slidenum">
              <a:rPr/>
              <a:t/>
            </a:fld>
            <a:endParaRPr/>
          </a:p>
        </p:txBody>
      </p:sp>
    </p:spTree>
  </p:cSld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09405874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428076197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691533487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47AEEED-D225-0262-D143-FE24A5A84040}" type="slidenum">
              <a:rPr/>
              <a:t/>
            </a:fld>
            <a:endParaRPr/>
          </a:p>
        </p:txBody>
      </p:sp>
    </p:spTree>
  </p:cSld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64430698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299495347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885171025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89263E71-1B51-8D8B-39E3-916B208D7F0B}" type="slidenum">
              <a:rPr/>
              <a:t/>
            </a:fld>
            <a:endParaRPr/>
          </a:p>
        </p:txBody>
      </p:sp>
    </p:spTree>
  </p:cSld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52063764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558564600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539831711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94D42060-B7F2-A833-2C06-8C5C5A2B4955}" type="slidenum">
              <a:rPr/>
              <a:t/>
            </a:fld>
            <a:endParaRPr/>
          </a:p>
        </p:txBody>
      </p:sp>
    </p:spTree>
  </p:cSld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61973359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693833800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654067306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3A90E2C-1788-7996-0A5A-1E97143AD48F}" type="slidenum">
              <a:rPr/>
              <a:t/>
            </a:fld>
            <a:endParaRPr/>
          </a:p>
        </p:txBody>
      </p:sp>
    </p:spTree>
  </p:cSld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63921393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993218722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820149206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EBD5F6FA-FA60-54D9-3F56-CFE9264EB86F}" type="slidenum">
              <a:rPr/>
              <a:t/>
            </a:fld>
            <a:endParaRPr/>
          </a:p>
        </p:txBody>
      </p:sp>
    </p:spTree>
  </p:cSld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71760571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042920272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58239827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820455C-78B1-E20B-7386-D69C8521DEDC}" type="slidenum">
              <a:rPr/>
              <a:t/>
            </a:fld>
            <a:endParaRPr/>
          </a:p>
        </p:txBody>
      </p:sp>
    </p:spTree>
  </p:cSld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15767155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636428375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925142337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71621DEC-BE42-94D1-F0F4-6B02A2FD989E}" type="slidenum">
              <a:rPr/>
              <a:t/>
            </a:fld>
            <a:endParaRPr/>
          </a:p>
        </p:txBody>
      </p:sp>
    </p:spTree>
  </p:cSld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25227470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885143311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58662749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4875EAC9-D773-2D79-5310-BD22F3977FC4}" type="slidenum">
              <a:rPr/>
              <a:t/>
            </a:fld>
            <a:endParaRPr/>
          </a:p>
        </p:txBody>
      </p:sp>
    </p:spTree>
  </p:cSld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43252970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385379516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581782051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1B5371C-5E75-7FFC-A539-7B360BDA7A1A}" type="slidenum">
              <a:rPr/>
              <a:t/>
            </a:fld>
            <a:endParaRPr/>
          </a:p>
        </p:txBody>
      </p:sp>
    </p:spTree>
  </p:cSld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63758801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630527134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423900128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E356757A-5001-4F88-2B3D-C97BF75D0EF3}" type="slidenum">
              <a:rPr/>
              <a:t/>
            </a:fld>
            <a:endParaRPr/>
          </a:p>
        </p:txBody>
      </p:sp>
    </p:spTree>
  </p:cSld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54759843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840480689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58095350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6CE63D20-5D10-E6C6-153A-F4828BD351BC}" type="slidenum">
              <a:rPr/>
              <a:t/>
            </a:fld>
            <a:endParaRPr/>
          </a:p>
        </p:txBody>
      </p:sp>
    </p:spTree>
  </p:cSld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6206555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413788474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051266518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A1C228A4-EDBF-13FE-D7F4-04DBCD01360E}" type="slidenum">
              <a:rPr/>
              <a:t/>
            </a:fld>
            <a:endParaRPr/>
          </a:p>
        </p:txBody>
      </p:sp>
    </p:spTree>
  </p:cSld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11404709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605762658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165100022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88AEC32-62D0-6E15-B057-9C54B505F08B}" type="slidenum">
              <a:rPr/>
              <a:t/>
            </a:fld>
            <a:endParaRPr/>
          </a:p>
        </p:txBody>
      </p:sp>
    </p:spTree>
  </p:cSld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0892455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2095884249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856202809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63C3F74B-D5C1-230D-1DFD-5390C0F83FFE}" type="slidenum">
              <a:rPr/>
              <a:t/>
            </a:fld>
            <a:endParaRPr/>
          </a:p>
        </p:txBody>
      </p:sp>
    </p:spTree>
  </p:cSld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80614883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54660366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206035001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B32EB207-4261-72E1-80DC-6FB4017A1B00}" type="slidenum">
              <a:rPr/>
              <a:t/>
            </a:fld>
            <a:endParaRPr/>
          </a:p>
        </p:txBody>
      </p:sp>
    </p:spTree>
  </p:cSld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29670953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10289650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388179392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B4174818-4463-3F93-E2E6-6D2B7C81FDD2}" type="slidenum">
              <a:rPr/>
              <a:t/>
            </a:fld>
            <a:endParaRPr/>
          </a:p>
        </p:txBody>
      </p:sp>
    </p:spTree>
  </p:cSld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37205407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288981730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5699111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58FA6881-E144-BBA5-2084-BA0A4C297112}" type="slidenum">
              <a:rPr/>
              <a:t/>
            </a:fld>
            <a:endParaRPr/>
          </a:p>
        </p:txBody>
      </p:sp>
    </p:spTree>
  </p:cSld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02923644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944001978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990525559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614F6C4F-4F18-8D7F-12C3-534FA46A4588}" type="slidenum">
              <a:rPr/>
              <a:t/>
            </a:fld>
            <a:endParaRPr/>
          </a:p>
        </p:txBody>
      </p:sp>
    </p:spTree>
  </p:cSld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59906379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57565653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683009079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7F9A6B9C-AACE-4921-18A3-96E82F4DF6C1}" type="slidenum">
              <a:rPr/>
              <a:t/>
            </a:fld>
            <a:endParaRPr/>
          </a:p>
        </p:txBody>
      </p:sp>
    </p:spTree>
  </p:cSld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55729723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894608279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260885621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4B5A4FBF-D4C8-804A-07D0-8678B502E7EF}" type="slidenum">
              <a:rPr/>
              <a:t/>
            </a:fld>
            <a:endParaRPr/>
          </a:p>
        </p:txBody>
      </p:sp>
    </p:spTree>
  </p:cSld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5596608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196180872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206165753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B1FC78AD-72C0-5CDD-FDC1-C7A9A009F625}" type="slidenum">
              <a:rPr/>
              <a:t/>
            </a:fld>
            <a:endParaRPr/>
          </a:p>
        </p:txBody>
      </p:sp>
    </p:spTree>
  </p:cSld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021508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88106029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730814213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AC34DD4-BB3A-241A-BE70-7E88DE25F49B}" type="slidenum">
              <a:rPr/>
              <a:t/>
            </a:fld>
            <a:endParaRPr/>
          </a:p>
        </p:txBody>
      </p:sp>
    </p:spTree>
  </p:cSld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53530345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0950692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239216440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1029CE1-9BA9-E309-4EC5-4EFEECFEA902}" type="slidenum">
              <a:rPr/>
              <a:t/>
            </a:fld>
            <a:endParaRPr/>
          </a:p>
        </p:txBody>
      </p:sp>
    </p:spTree>
  </p:cSld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10600644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369782008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147023287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0CB3AF0-CA7B-9889-D634-6CEEAD9FBA0D}" type="slidenum">
              <a:rPr/>
              <a:t/>
            </a:fld>
            <a:endParaRPr/>
          </a:p>
        </p:txBody>
      </p:sp>
    </p:spTree>
  </p:cSld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83412860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510724364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29286959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EA35DB1-75CE-58C4-70AF-A7D6A4EE28FA}" type="slidenum">
              <a:rPr/>
              <a:t/>
            </a:fld>
            <a:endParaRPr/>
          </a:p>
        </p:txBody>
      </p:sp>
    </p:spTree>
  </p:cSld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11669190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890945396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090170703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B8DD557A-37F6-3BFF-5E8F-481B19074E5E}" type="slidenum">
              <a:rPr/>
              <a:t/>
            </a:fld>
            <a:endParaRPr/>
          </a:p>
        </p:txBody>
      </p:sp>
    </p:spTree>
  </p:cSld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96262204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015790678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983586386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5E869B38-7C0E-6C69-3EE8-674E57681FF7}" type="slidenum">
              <a:rPr/>
              <a:t/>
            </a:fld>
            <a:endParaRPr/>
          </a:p>
        </p:txBody>
      </p:sp>
    </p:spTree>
  </p:cSld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50396488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80808503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28688987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94DCFA35-21C1-2350-CC24-1B036F0C811B}" type="slidenum">
              <a:rPr/>
              <a:t/>
            </a:fld>
            <a:endParaRPr/>
          </a:p>
        </p:txBody>
      </p:sp>
    </p:spTree>
  </p:cSld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64926714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150926328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913428693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B1F6BD41-5DD1-D88D-C6F1-ABFB6FE59227}" type="slidenum">
              <a:rPr/>
              <a:t/>
            </a:fld>
            <a:endParaRPr/>
          </a:p>
        </p:txBody>
      </p:sp>
    </p:spTree>
  </p:cSld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01987015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64236309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606012399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7DB87235-EDB6-2F6C-3136-E1173957BA81}" type="slidenum">
              <a:rPr/>
              <a:t/>
            </a:fld>
            <a:endParaRPr/>
          </a:p>
        </p:txBody>
      </p:sp>
    </p:spTree>
  </p:cSld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68663057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927223206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347298000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2BBCD24-B36D-4F47-DB6A-3E086BE92A65}" type="slidenum">
              <a:rPr/>
              <a:t/>
            </a:fld>
            <a:endParaRPr/>
          </a:p>
        </p:txBody>
      </p:sp>
    </p:spTree>
  </p:cSld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79616538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737151891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213180510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8CDE8716-6647-546F-C8E0-3B52DAAD7597}" type="slidenum">
              <a:rPr/>
              <a:t/>
            </a:fld>
            <a:endParaRPr/>
          </a:p>
        </p:txBody>
      </p:sp>
    </p:spTree>
  </p:cSld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44348227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513741779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624214279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0CEEBCE-A92E-A74E-0525-4EC76099CD3E}" type="slidenum">
              <a:rPr/>
              <a:t/>
            </a:fld>
            <a:endParaRPr/>
          </a:p>
        </p:txBody>
      </p:sp>
    </p:spTree>
  </p:cSld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71163211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288134516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722304328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8CC15699-6B3A-9ACC-A96F-7A7EF13BD40C}" type="slidenum">
              <a:rPr/>
              <a:t/>
            </a:fld>
            <a:endParaRPr/>
          </a:p>
        </p:txBody>
      </p:sp>
    </p:spTree>
  </p:cSld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76120593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249046220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097173479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8707B47-6939-EEAB-9E86-5FC54EA71A3E}" type="slidenum">
              <a:rPr/>
              <a:t/>
            </a:fld>
            <a:endParaRPr/>
          </a:p>
        </p:txBody>
      </p:sp>
    </p:spTree>
  </p:cSld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39405493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743002110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522061941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C13FCF4C-33A0-98C5-53AE-96169BD59BB4}" type="slidenum">
              <a:rPr/>
              <a:t/>
            </a:fld>
            <a:endParaRPr/>
          </a:p>
        </p:txBody>
      </p:sp>
    </p:spTree>
  </p:cSld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22142673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72548485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23939041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7C59D801-E10E-0F59-9577-FD6C8FE54B3A}" type="slidenum">
              <a:rPr/>
              <a:t/>
            </a:fld>
            <a:endParaRPr/>
          </a:p>
        </p:txBody>
      </p:sp>
    </p:spTree>
  </p:cSld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08109441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587977768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669315918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C74EA385-0DCF-22EF-AB43-FBB0000E92C9}" type="slidenum">
              <a:rPr/>
              <a:t/>
            </a:fld>
            <a:endParaRPr/>
          </a:p>
        </p:txBody>
      </p:sp>
    </p:spTree>
  </p:cSld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41369805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644288262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732711232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C39B8F19-0796-A5B0-636E-8C7DB237C8BD}" type="slidenum">
              <a:rPr/>
              <a:t/>
            </a:fld>
            <a:endParaRPr/>
          </a:p>
        </p:txBody>
      </p:sp>
    </p:spTree>
  </p:cSld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8159175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157233019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200013837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181AB415-5A3D-2134-A709-D46A4E46F75A}" type="slidenum">
              <a:rPr/>
              <a:t/>
            </a:fld>
            <a:endParaRPr/>
          </a:p>
        </p:txBody>
      </p:sp>
    </p:spTree>
  </p:cSld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53487125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872677317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865025500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070D444-BE69-BA59-9624-A0BA68545179}" type="slidenum">
              <a:rPr/>
              <a:t/>
            </a:fld>
            <a:endParaRPr/>
          </a:p>
        </p:txBody>
      </p:sp>
    </p:spTree>
  </p:cSld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57778179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74656506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642957440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527E874-9DAB-F1B0-9E9E-30362F905311}" type="slidenum">
              <a:rPr/>
              <a:t/>
            </a:fld>
            <a:endParaRPr/>
          </a:p>
        </p:txBody>
      </p:sp>
    </p:spTree>
  </p:cSld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106395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2081075610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282375410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19BE01AD-63B6-4B21-AE5B-80C99C1AA2FE}" type="slidenum">
              <a:rPr/>
              <a:t/>
            </a:fld>
            <a:endParaRPr/>
          </a:p>
        </p:txBody>
      </p:sp>
    </p:spTree>
  </p:cSld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73837754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04705776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383947626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5EEDEA2-2CF3-D60D-3E77-463A1F0D4EB8}" type="slidenum">
              <a:rPr/>
              <a:t/>
            </a:fld>
            <a:endParaRPr/>
          </a:p>
        </p:txBody>
      </p:sp>
    </p:spTree>
  </p:cSld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31809909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748737584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596039498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B0BFE1BB-6685-430D-2F60-983CAB470667}" type="slidenum">
              <a:rPr/>
              <a:t/>
            </a:fld>
            <a:endParaRPr/>
          </a:p>
        </p:txBody>
      </p:sp>
    </p:spTree>
  </p:cSld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79248256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00722049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61710464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B31BBDB4-15E6-6C8C-17E2-0460A6386B51}" type="slidenum">
              <a:rPr/>
              <a:t/>
            </a:fld>
            <a:endParaRPr/>
          </a:p>
        </p:txBody>
      </p:sp>
    </p:spTree>
  </p:cSld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24090149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840720508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2068350339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C122BCB5-4ECD-185E-F2F1-3168288ACB7A}" type="slidenum">
              <a:rPr/>
              <a:t/>
            </a:fld>
            <a:endParaRPr/>
          </a:p>
        </p:txBody>
      </p:sp>
    </p:spTree>
  </p:cSld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3556000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115636564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970987349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9A777658-1D44-2F2A-B331-6B1645C14AF8}" type="slidenum">
              <a:rPr/>
              <a:t/>
            </a:fld>
            <a:endParaRPr/>
          </a:p>
        </p:txBody>
      </p:sp>
    </p:spTree>
  </p:cSld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6220236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360251814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448912500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D2FDC023-11A3-24A3-CF53-1D51620DE78C}" type="slidenum">
              <a:rPr/>
              <a:t/>
            </a:fld>
            <a:endParaRPr/>
          </a:p>
        </p:txBody>
      </p:sp>
    </p:spTree>
  </p:cSld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79226538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012017434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276650386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EB66389-8905-0EA9-506E-07578F7817DD}" type="slidenum">
              <a:rPr/>
              <a:t/>
            </a:fld>
            <a:endParaRPr/>
          </a:p>
        </p:txBody>
      </p:sp>
    </p:spTree>
  </p:cSld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48461530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493523829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61074156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67EEE7C0-7DAE-FE2B-CEE5-0677C11FFA0C}" type="slidenum">
              <a:rPr/>
              <a:t/>
            </a:fld>
            <a:endParaRPr/>
          </a:p>
        </p:txBody>
      </p:sp>
    </p:spTree>
  </p:cSld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44401376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723868871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215399790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2D73B00-E0D7-8700-168E-8D5BED1674F8}" type="slidenum">
              <a:rPr/>
              <a:t/>
            </a:fld>
            <a:endParaRPr/>
          </a:p>
        </p:txBody>
      </p:sp>
    </p:spTree>
  </p:cSld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55640916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18850445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446743807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57EF6CEE-34EC-1339-D428-26094DC776B5}" type="slidenum">
              <a:rPr/>
              <a:t/>
            </a:fld>
            <a:endParaRPr/>
          </a:p>
        </p:txBody>
      </p:sp>
    </p:spTree>
  </p:cSld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2596632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528073336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39092603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90351954-D25C-C6F5-4CB4-8D44CFAF6AF1}" type="slidenum">
              <a:rPr/>
              <a:t/>
            </a:fld>
            <a:endParaRPr/>
          </a:p>
        </p:txBody>
      </p:sp>
    </p:spTree>
  </p:cSld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88834836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124482834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292242347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B28D4AAA-9B19-C7CA-EE21-2F40BB8E3B90}" type="slidenum">
              <a:rPr/>
              <a:t/>
            </a:fld>
            <a:endParaRPr/>
          </a:p>
        </p:txBody>
      </p:sp>
    </p:spTree>
  </p:cSld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83330663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984259124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934952161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DD2CF02-55D9-7714-CB77-893A5D6EC36C}" type="slidenum">
              <a:rPr/>
              <a:t/>
            </a:fld>
            <a:endParaRPr/>
          </a:p>
        </p:txBody>
      </p:sp>
    </p:spTree>
  </p:cSld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22484398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97997184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2088598388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1405D718-80CD-B109-E0A4-73FC9398D492}" type="slidenum">
              <a:rPr/>
              <a:t/>
            </a:fld>
            <a:endParaRPr/>
          </a:p>
        </p:txBody>
      </p:sp>
    </p:spTree>
  </p:cSld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3931515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2088496246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983035241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679A4638-7645-61AA-EE26-5FF99B45DC14}" type="slidenum">
              <a:rPr/>
              <a:t/>
            </a:fld>
            <a:endParaRPr/>
          </a:p>
        </p:txBody>
      </p:sp>
    </p:spTree>
  </p:cSld>
</p:note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showMasterSp="0" type="title" userDrawn="1">
  <p:cSld name="Title Slid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59890917" name="Shape 1059"/>
          <p:cNvSpPr>
            <a:spLocks noChangeArrowheads="1" noGrp="1"/>
          </p:cNvSpPr>
          <p:nvPr userDrawn="1"/>
        </p:nvSpPr>
        <p:spPr bwMode="auto">
          <a:xfrm>
            <a:off x="2396066" y="2291401"/>
            <a:ext cx="5452533" cy="4165115"/>
          </a:xfrm>
          <a:custGeom>
            <a:avLst/>
            <a:gdLst/>
            <a:ahLst/>
            <a:cxnLst/>
            <a:rect l="l" t="t" r="r" b="b"/>
            <a:pathLst>
              <a:path w="43200" h="43200" fill="norm" stroke="0" extrusionOk="0">
                <a:moveTo>
                  <a:pt x="22112" y="3116"/>
                </a:moveTo>
                <a:lnTo>
                  <a:pt x="22112" y="3116"/>
                </a:lnTo>
                <a:cubicBezTo>
                  <a:pt x="22112" y="3116"/>
                  <a:pt x="27356" y="0"/>
                  <a:pt x="30300" y="4263"/>
                </a:cubicBezTo>
                <a:lnTo>
                  <a:pt x="30300" y="4263"/>
                </a:lnTo>
                <a:cubicBezTo>
                  <a:pt x="33277" y="8577"/>
                  <a:pt x="36666" y="13779"/>
                  <a:pt x="39369" y="17410"/>
                </a:cubicBezTo>
                <a:lnTo>
                  <a:pt x="39369" y="17410"/>
                </a:lnTo>
                <a:cubicBezTo>
                  <a:pt x="41761" y="20624"/>
                  <a:pt x="43200" y="22708"/>
                  <a:pt x="40979" y="26940"/>
                </a:cubicBezTo>
                <a:lnTo>
                  <a:pt x="40979" y="26940"/>
                </a:lnTo>
                <a:cubicBezTo>
                  <a:pt x="39655" y="29461"/>
                  <a:pt x="35076" y="35072"/>
                  <a:pt x="32639" y="38623"/>
                </a:cubicBezTo>
                <a:lnTo>
                  <a:pt x="32639" y="38623"/>
                </a:lnTo>
                <a:cubicBezTo>
                  <a:pt x="30200" y="42175"/>
                  <a:pt x="26202" y="43200"/>
                  <a:pt x="23268" y="42185"/>
                </a:cubicBezTo>
                <a:lnTo>
                  <a:pt x="23268" y="42185"/>
                </a:lnTo>
                <a:cubicBezTo>
                  <a:pt x="20331" y="41168"/>
                  <a:pt x="11584" y="38623"/>
                  <a:pt x="6213" y="36974"/>
                </a:cubicBezTo>
                <a:lnTo>
                  <a:pt x="6213" y="36974"/>
                </a:lnTo>
                <a:cubicBezTo>
                  <a:pt x="1431" y="35502"/>
                  <a:pt x="0" y="32900"/>
                  <a:pt x="214" y="31157"/>
                </a:cubicBezTo>
                <a:lnTo>
                  <a:pt x="214" y="31157"/>
                </a:lnTo>
                <a:cubicBezTo>
                  <a:pt x="760" y="26703"/>
                  <a:pt x="1113" y="19920"/>
                  <a:pt x="1214" y="16042"/>
                </a:cubicBezTo>
                <a:lnTo>
                  <a:pt x="1214" y="16042"/>
                </a:lnTo>
                <a:cubicBezTo>
                  <a:pt x="1303" y="12626"/>
                  <a:pt x="4203" y="11313"/>
                  <a:pt x="6907" y="9989"/>
                </a:cubicBezTo>
                <a:lnTo>
                  <a:pt x="6907" y="9989"/>
                </a:lnTo>
                <a:cubicBezTo>
                  <a:pt x="9245" y="8843"/>
                  <a:pt x="19774" y="4261"/>
                  <a:pt x="22112" y="3116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9524">
            <a:solidFill>
              <a:srgbClr val="000000"/>
            </a:solidFill>
            <a:round/>
            <a:headEnd/>
            <a:tailEnd/>
          </a:ln>
        </p:spPr>
      </p:sp>
      <p:sp>
        <p:nvSpPr>
          <p:cNvPr id="1486730089" name="Shape 1060"/>
          <p:cNvSpPr>
            <a:spLocks noChangeArrowheads="1" noGrp="1"/>
          </p:cNvSpPr>
          <p:nvPr userDrawn="1"/>
        </p:nvSpPr>
        <p:spPr bwMode="auto">
          <a:xfrm>
            <a:off x="1309514" y="1839834"/>
            <a:ext cx="4011787" cy="1314324"/>
          </a:xfrm>
          <a:custGeom>
            <a:avLst/>
            <a:gdLst/>
            <a:ahLst/>
            <a:cxnLst/>
            <a:rect l="l" t="t" r="r" b="b"/>
            <a:pathLst>
              <a:path w="43200" h="43200" fill="norm" stroke="0" extrusionOk="0">
                <a:moveTo>
                  <a:pt x="40162" y="13104"/>
                </a:moveTo>
                <a:lnTo>
                  <a:pt x="40162" y="13104"/>
                </a:lnTo>
                <a:cubicBezTo>
                  <a:pt x="36799" y="16736"/>
                  <a:pt x="26204" y="28154"/>
                  <a:pt x="22676" y="31251"/>
                </a:cubicBezTo>
                <a:lnTo>
                  <a:pt x="22676" y="31251"/>
                </a:lnTo>
                <a:cubicBezTo>
                  <a:pt x="18513" y="34899"/>
                  <a:pt x="15093" y="37527"/>
                  <a:pt x="13136" y="38511"/>
                </a:cubicBezTo>
                <a:lnTo>
                  <a:pt x="13136" y="38511"/>
                </a:lnTo>
                <a:cubicBezTo>
                  <a:pt x="10861" y="39650"/>
                  <a:pt x="0" y="43200"/>
                  <a:pt x="422" y="38511"/>
                </a:cubicBezTo>
                <a:lnTo>
                  <a:pt x="422" y="38511"/>
                </a:lnTo>
                <a:cubicBezTo>
                  <a:pt x="750" y="34836"/>
                  <a:pt x="12785" y="17028"/>
                  <a:pt x="15584" y="14358"/>
                </a:cubicBezTo>
                <a:lnTo>
                  <a:pt x="15584" y="14358"/>
                </a:lnTo>
                <a:cubicBezTo>
                  <a:pt x="18382" y="11693"/>
                  <a:pt x="34508" y="0"/>
                  <a:pt x="36286" y="2133"/>
                </a:cubicBezTo>
                <a:lnTo>
                  <a:pt x="36286" y="2133"/>
                </a:lnTo>
                <a:cubicBezTo>
                  <a:pt x="38064" y="4272"/>
                  <a:pt x="43200" y="9825"/>
                  <a:pt x="40162" y="13104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9524">
            <a:solidFill>
              <a:srgbClr val="000000"/>
            </a:solidFill>
            <a:round/>
            <a:headEnd/>
            <a:tailEnd/>
          </a:ln>
        </p:spPr>
      </p:sp>
      <p:sp>
        <p:nvSpPr>
          <p:cNvPr id="1519927816" name="Shape 1061"/>
          <p:cNvSpPr>
            <a:spLocks noChangeArrowheads="1" noGrp="1"/>
          </p:cNvSpPr>
          <p:nvPr userDrawn="1"/>
        </p:nvSpPr>
        <p:spPr bwMode="auto">
          <a:xfrm>
            <a:off x="6567030" y="4629133"/>
            <a:ext cx="5395523" cy="2231707"/>
          </a:xfrm>
          <a:custGeom>
            <a:avLst/>
            <a:gdLst/>
            <a:ahLst/>
            <a:cxnLst/>
            <a:rect l="l" t="t" r="r" b="b"/>
            <a:pathLst>
              <a:path w="43200" h="43200" fill="norm" stroke="0" extrusionOk="0">
                <a:moveTo>
                  <a:pt x="43200" y="43200"/>
                </a:moveTo>
                <a:lnTo>
                  <a:pt x="43200" y="43200"/>
                </a:lnTo>
                <a:cubicBezTo>
                  <a:pt x="42680" y="32337"/>
                  <a:pt x="42264" y="24810"/>
                  <a:pt x="41982" y="22533"/>
                </a:cubicBezTo>
                <a:lnTo>
                  <a:pt x="41982" y="22533"/>
                </a:lnTo>
                <a:cubicBezTo>
                  <a:pt x="41353" y="17445"/>
                  <a:pt x="31020" y="10782"/>
                  <a:pt x="25434" y="7567"/>
                </a:cubicBezTo>
                <a:lnTo>
                  <a:pt x="25434" y="7567"/>
                </a:lnTo>
                <a:cubicBezTo>
                  <a:pt x="20461" y="4707"/>
                  <a:pt x="15752" y="0"/>
                  <a:pt x="10688" y="12771"/>
                </a:cubicBezTo>
                <a:lnTo>
                  <a:pt x="10688" y="12771"/>
                </a:lnTo>
                <a:cubicBezTo>
                  <a:pt x="5409" y="26085"/>
                  <a:pt x="2329" y="33891"/>
                  <a:pt x="451" y="39632"/>
                </a:cubicBezTo>
                <a:lnTo>
                  <a:pt x="451" y="39632"/>
                </a:lnTo>
                <a:cubicBezTo>
                  <a:pt x="180" y="40459"/>
                  <a:pt x="44" y="41820"/>
                  <a:pt x="0" y="43200"/>
                </a:cubicBezTo>
                <a:lnTo>
                  <a:pt x="43200" y="432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524">
            <a:solidFill>
              <a:srgbClr val="000000"/>
            </a:solidFill>
            <a:round/>
            <a:headEnd/>
            <a:tailEnd/>
          </a:ln>
        </p:spPr>
      </p:sp>
      <p:sp>
        <p:nvSpPr>
          <p:cNvPr id="1306361135" name="Shape 1062"/>
          <p:cNvSpPr>
            <a:spLocks noChangeArrowheads="1" noGrp="1"/>
          </p:cNvSpPr>
          <p:nvPr userDrawn="1"/>
        </p:nvSpPr>
        <p:spPr bwMode="auto">
          <a:xfrm>
            <a:off x="389187" y="6100774"/>
            <a:ext cx="4968521" cy="759999"/>
          </a:xfrm>
          <a:custGeom>
            <a:avLst/>
            <a:gdLst/>
            <a:ahLst/>
            <a:cxnLst/>
            <a:rect l="l" t="t" r="r" b="b"/>
            <a:pathLst>
              <a:path w="43200" h="43200" fill="norm" stroke="0" extrusionOk="0">
                <a:moveTo>
                  <a:pt x="43200" y="43200"/>
                </a:moveTo>
                <a:lnTo>
                  <a:pt x="43200" y="43200"/>
                </a:lnTo>
                <a:cubicBezTo>
                  <a:pt x="37750" y="34083"/>
                  <a:pt x="28707" y="20178"/>
                  <a:pt x="28707" y="20178"/>
                </a:cubicBezTo>
                <a:lnTo>
                  <a:pt x="28707" y="20178"/>
                </a:lnTo>
                <a:cubicBezTo>
                  <a:pt x="23196" y="11772"/>
                  <a:pt x="17935" y="0"/>
                  <a:pt x="14588" y="1341"/>
                </a:cubicBezTo>
                <a:lnTo>
                  <a:pt x="14588" y="1341"/>
                </a:lnTo>
                <a:cubicBezTo>
                  <a:pt x="11240" y="2673"/>
                  <a:pt x="6350" y="22671"/>
                  <a:pt x="1602" y="37718"/>
                </a:cubicBezTo>
                <a:lnTo>
                  <a:pt x="1602" y="37718"/>
                </a:lnTo>
                <a:cubicBezTo>
                  <a:pt x="1072" y="39393"/>
                  <a:pt x="536" y="41175"/>
                  <a:pt x="0" y="43200"/>
                </a:cubicBezTo>
                <a:lnTo>
                  <a:pt x="43200" y="432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524">
            <a:solidFill>
              <a:srgbClr val="000000"/>
            </a:solidFill>
            <a:round/>
            <a:headEnd/>
            <a:tailEnd/>
          </a:ln>
        </p:spPr>
      </p:sp>
      <p:sp>
        <p:nvSpPr>
          <p:cNvPr id="2021819625" name="Shape 1063"/>
          <p:cNvSpPr>
            <a:spLocks noChangeArrowheads="1" noGrp="1"/>
          </p:cNvSpPr>
          <p:nvPr userDrawn="1"/>
        </p:nvSpPr>
        <p:spPr bwMode="auto">
          <a:xfrm>
            <a:off x="0" y="3254701"/>
            <a:ext cx="2099733" cy="3343682"/>
          </a:xfrm>
          <a:custGeom>
            <a:avLst/>
            <a:gdLst/>
            <a:ahLst/>
            <a:cxnLst/>
            <a:rect l="l" t="t" r="r" b="b"/>
            <a:pathLst>
              <a:path w="43200" h="43200" fill="norm" stroke="0" extrusionOk="0">
                <a:moveTo>
                  <a:pt x="0" y="43200"/>
                </a:moveTo>
                <a:lnTo>
                  <a:pt x="0" y="43200"/>
                </a:lnTo>
                <a:cubicBezTo>
                  <a:pt x="10450" y="39319"/>
                  <a:pt x="26476" y="34991"/>
                  <a:pt x="31760" y="32779"/>
                </a:cubicBezTo>
                <a:lnTo>
                  <a:pt x="31760" y="32779"/>
                </a:lnTo>
                <a:cubicBezTo>
                  <a:pt x="38554" y="29929"/>
                  <a:pt x="35982" y="23868"/>
                  <a:pt x="39587" y="11934"/>
                </a:cubicBezTo>
                <a:lnTo>
                  <a:pt x="39587" y="11934"/>
                </a:lnTo>
                <a:cubicBezTo>
                  <a:pt x="43199" y="0"/>
                  <a:pt x="33409" y="2565"/>
                  <a:pt x="25082" y="2041"/>
                </a:cubicBezTo>
                <a:lnTo>
                  <a:pt x="25082" y="2041"/>
                </a:lnTo>
                <a:cubicBezTo>
                  <a:pt x="14497" y="1374"/>
                  <a:pt x="7053" y="4621"/>
                  <a:pt x="0" y="7243"/>
                </a:cubicBezTo>
                <a:lnTo>
                  <a:pt x="0" y="432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524">
            <a:solidFill>
              <a:srgbClr val="000000"/>
            </a:solidFill>
            <a:round/>
            <a:headEnd/>
            <a:tailEnd/>
          </a:ln>
        </p:spPr>
      </p:sp>
      <p:sp>
        <p:nvSpPr>
          <p:cNvPr id="1931110050" name="Subtitle 2"/>
          <p:cNvSpPr>
            <a:spLocks noGrp="1"/>
          </p:cNvSpPr>
          <p:nvPr>
            <p:ph type="subTitle" idx="1"/>
          </p:nvPr>
        </p:nvSpPr>
        <p:spPr bwMode="auto">
          <a:xfrm>
            <a:off x="4655839" y="2708919"/>
            <a:ext cx="6720745" cy="720079"/>
          </a:xfrm>
        </p:spPr>
        <p:txBody>
          <a:bodyPr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>
              <a:defRPr/>
            </a:pPr>
            <a:r>
              <a:rPr/>
              <a:t>Click to edit Master subtitle style</a:t>
            </a:r>
            <a:endParaRPr/>
          </a:p>
        </p:txBody>
      </p:sp>
      <p:sp>
        <p:nvSpPr>
          <p:cNvPr id="706420501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A69D51E0-3758-456B-809F-07B187805C7D}" type="datetimeFigureOut">
              <a:rPr/>
              <a:t>22.10.2013</a:t>
            </a:fld>
            <a:endParaRPr/>
          </a:p>
        </p:txBody>
      </p:sp>
      <p:sp>
        <p:nvSpPr>
          <p:cNvPr id="308124691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371804712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4D3B38E7-149F-4D77-9EEF-9309C2CB69A9}" type="slidenum">
              <a:rPr/>
              <a:t>‹#›</a:t>
            </a:fld>
            <a:endParaRPr/>
          </a:p>
        </p:txBody>
      </p:sp>
      <p:sp>
        <p:nvSpPr>
          <p:cNvPr id="1836407477" name="Title 6"/>
          <p:cNvSpPr>
            <a:spLocks noGrp="1"/>
          </p:cNvSpPr>
          <p:nvPr>
            <p:ph type="title"/>
          </p:nvPr>
        </p:nvSpPr>
        <p:spPr bwMode="auto">
          <a:xfrm>
            <a:off x="4595833" y="1808820"/>
            <a:ext cx="6720745" cy="720079"/>
          </a:xfrm>
        </p:spPr>
        <p:txBody>
          <a:bodyPr/>
          <a:lstStyle>
            <a:lvl1pPr algn="r">
              <a:defRPr/>
            </a:lvl1pPr>
          </a:lstStyle>
          <a:p>
            <a:pPr>
              <a:defRPr/>
            </a:pPr>
            <a:r>
              <a:rPr/>
              <a:t>Click to edit Master title style</a:t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showMasterSp="1" type="vertTx" userDrawn="1">
  <p:cSld name="Title and Vertical 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37815586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Click to edit Master title style</a:t>
            </a:r>
            <a:endParaRPr/>
          </a:p>
        </p:txBody>
      </p:sp>
      <p:sp>
        <p:nvSpPr>
          <p:cNvPr id="937935305" name="Vertical Text Placeholder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/>
              <a:t>Click to edit Master text styles</a:t>
            </a:r>
            <a:endParaRPr/>
          </a:p>
          <a:p>
            <a:pPr lvl="1">
              <a:defRPr/>
            </a:pPr>
            <a:r>
              <a:rPr/>
              <a:t>Second level</a:t>
            </a:r>
            <a:endParaRPr/>
          </a:p>
          <a:p>
            <a:pPr lvl="2">
              <a:defRPr/>
            </a:pPr>
            <a:r>
              <a:rPr/>
              <a:t>Third level</a:t>
            </a:r>
            <a:endParaRPr/>
          </a:p>
          <a:p>
            <a:pPr lvl="3">
              <a:defRPr/>
            </a:pPr>
            <a:r>
              <a:rPr/>
              <a:t>Fourth level</a:t>
            </a:r>
            <a:endParaRPr/>
          </a:p>
          <a:p>
            <a:pPr lvl="4">
              <a:defRPr/>
            </a:pPr>
            <a:r>
              <a:rPr/>
              <a:t>Fifth level</a:t>
            </a:r>
            <a:endParaRPr/>
          </a:p>
        </p:txBody>
      </p:sp>
      <p:sp>
        <p:nvSpPr>
          <p:cNvPr id="1130670913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A69D51E0-3758-456B-809F-07B187805C7D}" type="datetimeFigureOut">
              <a:rPr/>
              <a:t>22.10.2013</a:t>
            </a:fld>
            <a:endParaRPr/>
          </a:p>
        </p:txBody>
      </p:sp>
      <p:sp>
        <p:nvSpPr>
          <p:cNvPr id="435563282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31951069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4D3B38E7-149F-4D77-9EEF-9309C2CB69A9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showMasterSp="1" type="vertTitleAndTx" userDrawn="1">
  <p:cSld name="Vertical Title and 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28626217" name="Vertical Title 1"/>
          <p:cNvSpPr>
            <a:spLocks noGrp="1"/>
          </p:cNvSpPr>
          <p:nvPr>
            <p:ph type="title" orient="vert"/>
          </p:nvPr>
        </p:nvSpPr>
        <p:spPr bwMode="auto">
          <a:xfrm>
            <a:off x="8839199" y="274639"/>
            <a:ext cx="2743200" cy="5851525"/>
          </a:xfrm>
        </p:spPr>
        <p:txBody>
          <a:bodyPr vert="eaVert"/>
          <a:lstStyle>
            <a:lvl1pPr algn="ctr">
              <a:defRPr/>
            </a:lvl1pPr>
          </a:lstStyle>
          <a:p>
            <a:pPr>
              <a:defRPr/>
            </a:pPr>
            <a:r>
              <a:rPr/>
              <a:t>Click to edit Master title style</a:t>
            </a:r>
            <a:endParaRPr/>
          </a:p>
        </p:txBody>
      </p:sp>
      <p:sp>
        <p:nvSpPr>
          <p:cNvPr id="1021895832" name="Vertical Text Placeholder 2"/>
          <p:cNvSpPr>
            <a:spLocks noGrp="1"/>
          </p:cNvSpPr>
          <p:nvPr>
            <p:ph type="body" orient="vert" idx="1"/>
          </p:nvPr>
        </p:nvSpPr>
        <p:spPr bwMode="auto">
          <a:xfrm>
            <a:off x="609599" y="274639"/>
            <a:ext cx="8026399" cy="5851525"/>
          </a:xfrm>
        </p:spPr>
        <p:txBody>
          <a:bodyPr vert="eaVert"/>
          <a:lstStyle/>
          <a:p>
            <a:pPr lvl="0">
              <a:defRPr/>
            </a:pPr>
            <a:r>
              <a:rPr/>
              <a:t>Click to edit Master text styles</a:t>
            </a:r>
            <a:endParaRPr/>
          </a:p>
          <a:p>
            <a:pPr lvl="1">
              <a:defRPr/>
            </a:pPr>
            <a:r>
              <a:rPr/>
              <a:t>Second level</a:t>
            </a:r>
            <a:endParaRPr/>
          </a:p>
          <a:p>
            <a:pPr lvl="2">
              <a:defRPr/>
            </a:pPr>
            <a:r>
              <a:rPr/>
              <a:t>Third level</a:t>
            </a:r>
            <a:endParaRPr/>
          </a:p>
          <a:p>
            <a:pPr lvl="3">
              <a:defRPr/>
            </a:pPr>
            <a:r>
              <a:rPr/>
              <a:t>Fourth level</a:t>
            </a:r>
            <a:endParaRPr/>
          </a:p>
          <a:p>
            <a:pPr lvl="4">
              <a:defRPr/>
            </a:pPr>
            <a:r>
              <a:rPr/>
              <a:t>Fifth level</a:t>
            </a:r>
            <a:endParaRPr/>
          </a:p>
        </p:txBody>
      </p:sp>
      <p:sp>
        <p:nvSpPr>
          <p:cNvPr id="1289754523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A69D51E0-3758-456B-809F-07B187805C7D}" type="datetimeFigureOut">
              <a:rPr/>
              <a:t>22.10.2013</a:t>
            </a:fld>
            <a:endParaRPr/>
          </a:p>
        </p:txBody>
      </p:sp>
      <p:sp>
        <p:nvSpPr>
          <p:cNvPr id="1481439247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624658481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4D3B38E7-149F-4D77-9EEF-9309C2CB69A9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showMasterSp="1" type="obj" userDrawn="1">
  <p:cSld name="Title and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0607074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Click to edit Master title style</a:t>
            </a:r>
            <a:endParaRPr/>
          </a:p>
        </p:txBody>
      </p:sp>
      <p:sp>
        <p:nvSpPr>
          <p:cNvPr id="2137051549" name="Content Placeholder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/>
              <a:t>Click to edit Master text styles</a:t>
            </a:r>
            <a:endParaRPr/>
          </a:p>
          <a:p>
            <a:pPr lvl="1">
              <a:defRPr/>
            </a:pPr>
            <a:r>
              <a:rPr/>
              <a:t>Second level</a:t>
            </a:r>
            <a:endParaRPr/>
          </a:p>
          <a:p>
            <a:pPr lvl="2">
              <a:defRPr/>
            </a:pPr>
            <a:r>
              <a:rPr/>
              <a:t>Third level</a:t>
            </a:r>
            <a:endParaRPr/>
          </a:p>
          <a:p>
            <a:pPr lvl="3">
              <a:defRPr/>
            </a:pPr>
            <a:r>
              <a:rPr/>
              <a:t>Fourth level</a:t>
            </a:r>
            <a:endParaRPr/>
          </a:p>
          <a:p>
            <a:pPr lvl="4">
              <a:defRPr/>
            </a:pPr>
            <a:r>
              <a:rPr/>
              <a:t>Fifth level</a:t>
            </a:r>
            <a:endParaRPr/>
          </a:p>
        </p:txBody>
      </p:sp>
      <p:sp>
        <p:nvSpPr>
          <p:cNvPr id="1437128551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A69D51E0-3758-456B-809F-07B187805C7D}" type="datetimeFigureOut">
              <a:rPr/>
              <a:t>22.10.2013</a:t>
            </a:fld>
            <a:endParaRPr/>
          </a:p>
        </p:txBody>
      </p:sp>
      <p:sp>
        <p:nvSpPr>
          <p:cNvPr id="1185442202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872510921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4D3B38E7-149F-4D77-9EEF-9309C2CB69A9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showMasterSp="1" type="secHead" userDrawn="1">
  <p:cSld name="Section Heade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85965467" name="Title 1"/>
          <p:cNvSpPr>
            <a:spLocks noGrp="1"/>
          </p:cNvSpPr>
          <p:nvPr>
            <p:ph type="title"/>
          </p:nvPr>
        </p:nvSpPr>
        <p:spPr bwMode="auto">
          <a:xfrm>
            <a:off x="963083" y="4406901"/>
            <a:ext cx="10363199" cy="1362074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pPr>
              <a:defRPr/>
            </a:pPr>
            <a:r>
              <a:rPr/>
              <a:t>Click to edit Master title style</a:t>
            </a:r>
            <a:endParaRPr/>
          </a:p>
        </p:txBody>
      </p:sp>
      <p:sp>
        <p:nvSpPr>
          <p:cNvPr id="328498374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963083" y="2906713"/>
            <a:ext cx="10363199" cy="1500186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/>
              <a:t>Click to edit Master text styles</a:t>
            </a:r>
            <a:endParaRPr/>
          </a:p>
        </p:txBody>
      </p:sp>
      <p:sp>
        <p:nvSpPr>
          <p:cNvPr id="567615504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A69D51E0-3758-456B-809F-07B187805C7D}" type="datetimeFigureOut">
              <a:rPr/>
              <a:t>22.10.2013</a:t>
            </a:fld>
            <a:endParaRPr/>
          </a:p>
        </p:txBody>
      </p:sp>
      <p:sp>
        <p:nvSpPr>
          <p:cNvPr id="235368083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490051533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4D3B38E7-149F-4D77-9EEF-9309C2CB69A9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showMasterSp="1" type="twoObj" userDrawn="1">
  <p:cSld name="Two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86776440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Click to edit Master title style</a:t>
            </a:r>
            <a:endParaRPr/>
          </a:p>
        </p:txBody>
      </p:sp>
      <p:sp>
        <p:nvSpPr>
          <p:cNvPr id="557215347" name="Content Placeholder 2"/>
          <p:cNvSpPr>
            <a:spLocks noGrp="1"/>
          </p:cNvSpPr>
          <p:nvPr>
            <p:ph sz="half" idx="1"/>
          </p:nvPr>
        </p:nvSpPr>
        <p:spPr bwMode="auto">
          <a:xfrm>
            <a:off x="609599" y="1600201"/>
            <a:ext cx="5384799" cy="45259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/>
              <a:t>Click to edit Master text styles</a:t>
            </a:r>
            <a:endParaRPr/>
          </a:p>
          <a:p>
            <a:pPr lvl="1">
              <a:defRPr/>
            </a:pPr>
            <a:r>
              <a:rPr/>
              <a:t>Second level</a:t>
            </a:r>
            <a:endParaRPr/>
          </a:p>
          <a:p>
            <a:pPr lvl="2">
              <a:defRPr/>
            </a:pPr>
            <a:r>
              <a:rPr/>
              <a:t>Third level</a:t>
            </a:r>
            <a:endParaRPr/>
          </a:p>
          <a:p>
            <a:pPr lvl="3">
              <a:defRPr/>
            </a:pPr>
            <a:r>
              <a:rPr/>
              <a:t>Fourth level</a:t>
            </a:r>
            <a:endParaRPr/>
          </a:p>
          <a:p>
            <a:pPr lvl="4">
              <a:defRPr/>
            </a:pPr>
            <a:r>
              <a:rPr/>
              <a:t>Fifth level</a:t>
            </a:r>
            <a:endParaRPr/>
          </a:p>
        </p:txBody>
      </p:sp>
      <p:sp>
        <p:nvSpPr>
          <p:cNvPr id="2088565822" name="Content Placeholder 3"/>
          <p:cNvSpPr>
            <a:spLocks noGrp="1"/>
          </p:cNvSpPr>
          <p:nvPr>
            <p:ph sz="half" idx="2"/>
          </p:nvPr>
        </p:nvSpPr>
        <p:spPr bwMode="auto">
          <a:xfrm>
            <a:off x="6197599" y="1600201"/>
            <a:ext cx="5384799" cy="45259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/>
              <a:t>Click to edit Master text styles</a:t>
            </a:r>
            <a:endParaRPr/>
          </a:p>
          <a:p>
            <a:pPr lvl="1">
              <a:defRPr/>
            </a:pPr>
            <a:r>
              <a:rPr/>
              <a:t>Second level</a:t>
            </a:r>
            <a:endParaRPr/>
          </a:p>
          <a:p>
            <a:pPr lvl="2">
              <a:defRPr/>
            </a:pPr>
            <a:r>
              <a:rPr/>
              <a:t>Third level</a:t>
            </a:r>
            <a:endParaRPr/>
          </a:p>
          <a:p>
            <a:pPr lvl="3">
              <a:defRPr/>
            </a:pPr>
            <a:r>
              <a:rPr/>
              <a:t>Fourth level</a:t>
            </a:r>
            <a:endParaRPr/>
          </a:p>
          <a:p>
            <a:pPr lvl="4">
              <a:defRPr/>
            </a:pPr>
            <a:r>
              <a:rPr/>
              <a:t>Fifth level</a:t>
            </a:r>
            <a:endParaRPr/>
          </a:p>
        </p:txBody>
      </p:sp>
      <p:sp>
        <p:nvSpPr>
          <p:cNvPr id="642437258" name="Date Placeholder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A69D51E0-3758-456B-809F-07B187805C7D}" type="datetimeFigureOut">
              <a:rPr/>
              <a:t>22.10.2013</a:t>
            </a:fld>
            <a:endParaRPr/>
          </a:p>
        </p:txBody>
      </p:sp>
      <p:sp>
        <p:nvSpPr>
          <p:cNvPr id="1264043199" name="Footer Placeholder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627735452" name="Slide Number Placehold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4D3B38E7-149F-4D77-9EEF-9309C2CB69A9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showMasterSp="1" type="twoTxTwoObj" userDrawn="1">
  <p:cSld name="Comparis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78059511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/>
              <a:t>Click to edit Master title style</a:t>
            </a:r>
            <a:endParaRPr/>
          </a:p>
        </p:txBody>
      </p:sp>
      <p:sp>
        <p:nvSpPr>
          <p:cNvPr id="109914265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599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/>
              <a:t>Click to edit Master text styles</a:t>
            </a:r>
            <a:endParaRPr/>
          </a:p>
        </p:txBody>
      </p:sp>
      <p:sp>
        <p:nvSpPr>
          <p:cNvPr id="1862598286" name="Content Placeholder 3"/>
          <p:cNvSpPr>
            <a:spLocks noGrp="1"/>
          </p:cNvSpPr>
          <p:nvPr>
            <p:ph sz="half" idx="2"/>
          </p:nvPr>
        </p:nvSpPr>
        <p:spPr bwMode="auto">
          <a:xfrm>
            <a:off x="609599" y="2174874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/>
              <a:t>Click to edit Master text styles</a:t>
            </a:r>
            <a:endParaRPr/>
          </a:p>
          <a:p>
            <a:pPr lvl="1">
              <a:defRPr/>
            </a:pPr>
            <a:r>
              <a:rPr/>
              <a:t>Second level</a:t>
            </a:r>
            <a:endParaRPr/>
          </a:p>
          <a:p>
            <a:pPr lvl="2">
              <a:defRPr/>
            </a:pPr>
            <a:r>
              <a:rPr/>
              <a:t>Third level</a:t>
            </a:r>
            <a:endParaRPr/>
          </a:p>
          <a:p>
            <a:pPr lvl="3">
              <a:defRPr/>
            </a:pPr>
            <a:r>
              <a:rPr/>
              <a:t>Fourth level</a:t>
            </a:r>
            <a:endParaRPr/>
          </a:p>
          <a:p>
            <a:pPr lvl="4">
              <a:defRPr/>
            </a:pPr>
            <a:r>
              <a:rPr/>
              <a:t>Fifth level</a:t>
            </a:r>
            <a:endParaRPr/>
          </a:p>
        </p:txBody>
      </p:sp>
      <p:sp>
        <p:nvSpPr>
          <p:cNvPr id="424040905" name="Text Placeholder 4"/>
          <p:cNvSpPr>
            <a:spLocks noGrp="1"/>
          </p:cNvSpPr>
          <p:nvPr>
            <p:ph type="body" sz="quarter" idx="3"/>
          </p:nvPr>
        </p:nvSpPr>
        <p:spPr bwMode="auto">
          <a:xfrm>
            <a:off x="6193370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/>
              <a:t>Click to edit Master text styles</a:t>
            </a:r>
            <a:endParaRPr/>
          </a:p>
        </p:txBody>
      </p:sp>
      <p:sp>
        <p:nvSpPr>
          <p:cNvPr id="190130211" name="Content Placeholder 5"/>
          <p:cNvSpPr>
            <a:spLocks noGrp="1"/>
          </p:cNvSpPr>
          <p:nvPr>
            <p:ph sz="quarter" idx="4"/>
          </p:nvPr>
        </p:nvSpPr>
        <p:spPr bwMode="auto">
          <a:xfrm>
            <a:off x="6193370" y="2174874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/>
              <a:t>Click to edit Master text styles</a:t>
            </a:r>
            <a:endParaRPr/>
          </a:p>
          <a:p>
            <a:pPr lvl="1">
              <a:defRPr/>
            </a:pPr>
            <a:r>
              <a:rPr/>
              <a:t>Second level</a:t>
            </a:r>
            <a:endParaRPr/>
          </a:p>
          <a:p>
            <a:pPr lvl="2">
              <a:defRPr/>
            </a:pPr>
            <a:r>
              <a:rPr/>
              <a:t>Third level</a:t>
            </a:r>
            <a:endParaRPr/>
          </a:p>
          <a:p>
            <a:pPr lvl="3">
              <a:defRPr/>
            </a:pPr>
            <a:r>
              <a:rPr/>
              <a:t>Fourth level</a:t>
            </a:r>
            <a:endParaRPr/>
          </a:p>
          <a:p>
            <a:pPr lvl="4">
              <a:defRPr/>
            </a:pPr>
            <a:r>
              <a:rPr/>
              <a:t>Fifth level</a:t>
            </a:r>
            <a:endParaRPr/>
          </a:p>
        </p:txBody>
      </p:sp>
      <p:sp>
        <p:nvSpPr>
          <p:cNvPr id="1998128792" name="Date Placeholder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A69D51E0-3758-456B-809F-07B187805C7D}" type="datetimeFigureOut">
              <a:rPr/>
              <a:t>22.10.2013</a:t>
            </a:fld>
            <a:endParaRPr/>
          </a:p>
        </p:txBody>
      </p:sp>
      <p:sp>
        <p:nvSpPr>
          <p:cNvPr id="693095964" name="Footer Placeholder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720796483" name="Slide Number Placeholder 8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4D3B38E7-149F-4D77-9EEF-9309C2CB69A9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showMasterSp="1" type="titleOnly" userDrawn="1">
  <p:cSld name="Title Only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28901445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Click to edit Master title style</a:t>
            </a:r>
            <a:endParaRPr/>
          </a:p>
        </p:txBody>
      </p:sp>
      <p:sp>
        <p:nvSpPr>
          <p:cNvPr id="938146552" name="Date Placehold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A69D51E0-3758-456B-809F-07B187805C7D}" type="datetimeFigureOut">
              <a:rPr/>
              <a:t>22.10.2013</a:t>
            </a:fld>
            <a:endParaRPr/>
          </a:p>
        </p:txBody>
      </p:sp>
      <p:sp>
        <p:nvSpPr>
          <p:cNvPr id="657761130" name="Footer Placehold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052019708" name="Slide Number Placehold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4D3B38E7-149F-4D77-9EEF-9309C2CB69A9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showMasterSp="1" type="blank" userDrawn="1">
  <p:cSld name="Blank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65685028" name="Date Placeholder 1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A69D51E0-3758-456B-809F-07B187805C7D}" type="datetimeFigureOut">
              <a:rPr/>
              <a:t>22.10.2013</a:t>
            </a:fld>
            <a:endParaRPr/>
          </a:p>
        </p:txBody>
      </p:sp>
      <p:sp>
        <p:nvSpPr>
          <p:cNvPr id="1237758363" name="Footer Placeholder 2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532716099" name="Slide Number Placeholder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4D3B38E7-149F-4D77-9EEF-9309C2CB69A9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showMasterSp="1" type="objTx" userDrawn="1">
  <p:cSld name="Content with Capti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7727727" name="Title 1"/>
          <p:cNvSpPr>
            <a:spLocks noGrp="1"/>
          </p:cNvSpPr>
          <p:nvPr>
            <p:ph type="title"/>
          </p:nvPr>
        </p:nvSpPr>
        <p:spPr bwMode="auto">
          <a:xfrm>
            <a:off x="609603" y="273049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pPr>
              <a:defRPr/>
            </a:pPr>
            <a:r>
              <a:rPr/>
              <a:t>Click to edit Master title style</a:t>
            </a:r>
            <a:endParaRPr/>
          </a:p>
        </p:txBody>
      </p:sp>
      <p:sp>
        <p:nvSpPr>
          <p:cNvPr id="698937374" name="Content Placeholder 2"/>
          <p:cNvSpPr>
            <a:spLocks noGrp="1"/>
          </p:cNvSpPr>
          <p:nvPr>
            <p:ph idx="1"/>
          </p:nvPr>
        </p:nvSpPr>
        <p:spPr bwMode="auto">
          <a:xfrm>
            <a:off x="4766732" y="273051"/>
            <a:ext cx="6815666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/>
              <a:t>Click to edit Master text styles</a:t>
            </a:r>
            <a:endParaRPr/>
          </a:p>
          <a:p>
            <a:pPr lvl="1">
              <a:defRPr/>
            </a:pPr>
            <a:r>
              <a:rPr/>
              <a:t>Second level</a:t>
            </a:r>
            <a:endParaRPr/>
          </a:p>
          <a:p>
            <a:pPr lvl="2">
              <a:defRPr/>
            </a:pPr>
            <a:r>
              <a:rPr/>
              <a:t>Third level</a:t>
            </a:r>
            <a:endParaRPr/>
          </a:p>
          <a:p>
            <a:pPr lvl="3">
              <a:defRPr/>
            </a:pPr>
            <a:r>
              <a:rPr/>
              <a:t>Fourth level</a:t>
            </a:r>
            <a:endParaRPr/>
          </a:p>
          <a:p>
            <a:pPr lvl="4">
              <a:defRPr/>
            </a:pPr>
            <a:r>
              <a:rPr/>
              <a:t>Fifth level</a:t>
            </a:r>
            <a:endParaRPr/>
          </a:p>
        </p:txBody>
      </p:sp>
      <p:sp>
        <p:nvSpPr>
          <p:cNvPr id="1107865493" name="Text Placeholder 3"/>
          <p:cNvSpPr>
            <a:spLocks noGrp="1"/>
          </p:cNvSpPr>
          <p:nvPr>
            <p:ph type="body" sz="half" idx="2"/>
          </p:nvPr>
        </p:nvSpPr>
        <p:spPr bwMode="auto">
          <a:xfrm>
            <a:off x="609603" y="1435102"/>
            <a:ext cx="4011084" cy="46910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/>
            </a:pPr>
            <a:r>
              <a:rPr/>
              <a:t>Click to edit Master text styles</a:t>
            </a:r>
            <a:endParaRPr/>
          </a:p>
        </p:txBody>
      </p:sp>
      <p:sp>
        <p:nvSpPr>
          <p:cNvPr id="728541190" name="Date Placeholder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A69D51E0-3758-456B-809F-07B187805C7D}" type="datetimeFigureOut">
              <a:rPr/>
              <a:t>22.10.2013</a:t>
            </a:fld>
            <a:endParaRPr/>
          </a:p>
        </p:txBody>
      </p:sp>
      <p:sp>
        <p:nvSpPr>
          <p:cNvPr id="1563106213" name="Footer Placeholder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736282901" name="Slide Number Placehold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4D3B38E7-149F-4D77-9EEF-9309C2CB69A9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showMasterSp="1" type="picTx" userDrawn="1">
  <p:cSld name="Picture with Capti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41435211" name="Title 1"/>
          <p:cNvSpPr>
            <a:spLocks noGrp="1"/>
          </p:cNvSpPr>
          <p:nvPr>
            <p:ph type="title"/>
          </p:nvPr>
        </p:nvSpPr>
        <p:spPr bwMode="auto">
          <a:xfrm>
            <a:off x="2389717" y="4800601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pPr>
              <a:defRPr/>
            </a:pPr>
            <a:r>
              <a:rPr/>
              <a:t>Click to edit Master title style</a:t>
            </a:r>
            <a:endParaRPr/>
          </a:p>
        </p:txBody>
      </p:sp>
      <p:sp>
        <p:nvSpPr>
          <p:cNvPr id="1990443263" name="Picture Placeholder 2"/>
          <p:cNvSpPr>
            <a:spLocks noGrp="1"/>
          </p:cNvSpPr>
          <p:nvPr>
            <p:ph type="pic" idx="1"/>
          </p:nvPr>
        </p:nvSpPr>
        <p:spPr bwMode="auto">
          <a:xfrm>
            <a:off x="2389717" y="612774"/>
            <a:ext cx="7315200" cy="411479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endParaRPr/>
          </a:p>
        </p:txBody>
      </p:sp>
      <p:sp>
        <p:nvSpPr>
          <p:cNvPr id="1643008216" name="Text Placeholder 3"/>
          <p:cNvSpPr>
            <a:spLocks noGrp="1"/>
          </p:cNvSpPr>
          <p:nvPr>
            <p:ph type="body" sz="half" idx="2"/>
          </p:nvPr>
        </p:nvSpPr>
        <p:spPr bwMode="auto"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/>
            </a:pPr>
            <a:r>
              <a:rPr/>
              <a:t>Click to edit Master text styles</a:t>
            </a:r>
            <a:endParaRPr/>
          </a:p>
        </p:txBody>
      </p:sp>
      <p:sp>
        <p:nvSpPr>
          <p:cNvPr id="28306124" name="Date Placeholder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A69D51E0-3758-456B-809F-07B187805C7D}" type="datetimeFigureOut">
              <a:rPr/>
              <a:t>22.10.2013</a:t>
            </a:fld>
            <a:endParaRPr/>
          </a:p>
        </p:txBody>
      </p:sp>
      <p:sp>
        <p:nvSpPr>
          <p:cNvPr id="1609379439" name="Footer Placeholder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414072859" name="Slide Number Placehold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4D3B38E7-149F-4D77-9EEF-9309C2CB69A9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"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48330193" name="Shape 1059"/>
          <p:cNvSpPr>
            <a:spLocks noChangeArrowheads="1" noGrp="1"/>
          </p:cNvSpPr>
          <p:nvPr userDrawn="1"/>
        </p:nvSpPr>
        <p:spPr bwMode="auto">
          <a:xfrm>
            <a:off x="4976706" y="2"/>
            <a:ext cx="3058159" cy="893790"/>
          </a:xfrm>
          <a:custGeom>
            <a:avLst/>
            <a:gdLst/>
            <a:ahLst/>
            <a:cxnLst/>
            <a:rect l="l" t="t" r="r" b="b"/>
            <a:pathLst>
              <a:path w="43200" h="43200" fill="norm" stroke="0" extrusionOk="0">
                <a:moveTo>
                  <a:pt x="0" y="0"/>
                </a:moveTo>
                <a:lnTo>
                  <a:pt x="0" y="0"/>
                </a:lnTo>
                <a:cubicBezTo>
                  <a:pt x="1690" y="6213"/>
                  <a:pt x="3698" y="13338"/>
                  <a:pt x="6091" y="21902"/>
                </a:cubicBezTo>
                <a:lnTo>
                  <a:pt x="6091" y="21902"/>
                </a:lnTo>
                <a:cubicBezTo>
                  <a:pt x="12043" y="43199"/>
                  <a:pt x="17573" y="35347"/>
                  <a:pt x="23417" y="30579"/>
                </a:cubicBezTo>
                <a:lnTo>
                  <a:pt x="23417" y="30579"/>
                </a:lnTo>
                <a:cubicBezTo>
                  <a:pt x="29984" y="25223"/>
                  <a:pt x="42123" y="14119"/>
                  <a:pt x="42860" y="5640"/>
                </a:cubicBezTo>
                <a:lnTo>
                  <a:pt x="42860" y="5640"/>
                </a:lnTo>
                <a:cubicBezTo>
                  <a:pt x="42960" y="4507"/>
                  <a:pt x="43072" y="2479"/>
                  <a:pt x="43200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524">
            <a:solidFill>
              <a:srgbClr val="000000"/>
            </a:solidFill>
            <a:round/>
            <a:headEnd/>
            <a:tailEnd/>
          </a:ln>
        </p:spPr>
      </p:sp>
      <p:sp>
        <p:nvSpPr>
          <p:cNvPr id="1650292576" name="Shape 1060"/>
          <p:cNvSpPr>
            <a:spLocks noChangeArrowheads="1" noGrp="1"/>
          </p:cNvSpPr>
          <p:nvPr userDrawn="1"/>
        </p:nvSpPr>
        <p:spPr bwMode="auto">
          <a:xfrm>
            <a:off x="-24679" y="1"/>
            <a:ext cx="1399539" cy="1797558"/>
          </a:xfrm>
          <a:custGeom>
            <a:avLst/>
            <a:gdLst/>
            <a:ahLst/>
            <a:cxnLst/>
            <a:rect l="l" t="t" r="r" b="b"/>
            <a:pathLst>
              <a:path w="43200" h="43200" fill="norm" stroke="0" extrusionOk="0">
                <a:moveTo>
                  <a:pt x="31743" y="2484"/>
                </a:moveTo>
                <a:lnTo>
                  <a:pt x="31743" y="2484"/>
                </a:lnTo>
                <a:cubicBezTo>
                  <a:pt x="30428" y="1799"/>
                  <a:pt x="28450" y="1080"/>
                  <a:pt x="26054" y="0"/>
                </a:cubicBezTo>
                <a:lnTo>
                  <a:pt x="0" y="0"/>
                </a:lnTo>
                <a:lnTo>
                  <a:pt x="0" y="34200"/>
                </a:lnTo>
                <a:lnTo>
                  <a:pt x="0" y="34200"/>
                </a:lnTo>
                <a:cubicBezTo>
                  <a:pt x="7029" y="37461"/>
                  <a:pt x="14504" y="41491"/>
                  <a:pt x="25070" y="40664"/>
                </a:cubicBezTo>
                <a:lnTo>
                  <a:pt x="25070" y="40664"/>
                </a:lnTo>
                <a:cubicBezTo>
                  <a:pt x="33399" y="40015"/>
                  <a:pt x="43200" y="43200"/>
                  <a:pt x="39593" y="28375"/>
                </a:cubicBezTo>
                <a:lnTo>
                  <a:pt x="39593" y="28375"/>
                </a:lnTo>
                <a:cubicBezTo>
                  <a:pt x="35986" y="13550"/>
                  <a:pt x="38530" y="6023"/>
                  <a:pt x="31743" y="2484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9524">
            <a:solidFill>
              <a:srgbClr val="000000"/>
            </a:solidFill>
            <a:round/>
            <a:headEnd/>
            <a:tailEnd/>
          </a:ln>
        </p:spPr>
      </p:sp>
      <p:sp>
        <p:nvSpPr>
          <p:cNvPr id="764483385" name="Shape 1061"/>
          <p:cNvSpPr>
            <a:spLocks noChangeArrowheads="1" noGrp="1"/>
          </p:cNvSpPr>
          <p:nvPr userDrawn="1"/>
        </p:nvSpPr>
        <p:spPr bwMode="auto">
          <a:xfrm>
            <a:off x="1637456" y="1"/>
            <a:ext cx="3839633" cy="2609650"/>
          </a:xfrm>
          <a:custGeom>
            <a:avLst/>
            <a:gdLst/>
            <a:ahLst/>
            <a:cxnLst/>
            <a:rect l="l" t="t" r="r" b="b"/>
            <a:pathLst>
              <a:path w="43200" h="43200" fill="norm" stroke="0" extrusionOk="0">
                <a:moveTo>
                  <a:pt x="32864" y="0"/>
                </a:moveTo>
                <a:lnTo>
                  <a:pt x="10583" y="0"/>
                </a:lnTo>
                <a:lnTo>
                  <a:pt x="10583" y="0"/>
                </a:lnTo>
                <a:cubicBezTo>
                  <a:pt x="9017" y="532"/>
                  <a:pt x="7515" y="1058"/>
                  <a:pt x="6214" y="1509"/>
                </a:cubicBezTo>
                <a:lnTo>
                  <a:pt x="6214" y="1509"/>
                </a:lnTo>
                <a:cubicBezTo>
                  <a:pt x="1428" y="3166"/>
                  <a:pt x="0" y="6109"/>
                  <a:pt x="212" y="8072"/>
                </a:cubicBezTo>
                <a:lnTo>
                  <a:pt x="212" y="8072"/>
                </a:lnTo>
                <a:cubicBezTo>
                  <a:pt x="758" y="13092"/>
                  <a:pt x="1111" y="20742"/>
                  <a:pt x="1212" y="25114"/>
                </a:cubicBezTo>
                <a:lnTo>
                  <a:pt x="1212" y="25114"/>
                </a:lnTo>
                <a:cubicBezTo>
                  <a:pt x="1301" y="28962"/>
                  <a:pt x="4204" y="30446"/>
                  <a:pt x="6906" y="31937"/>
                </a:cubicBezTo>
                <a:lnTo>
                  <a:pt x="6906" y="31937"/>
                </a:lnTo>
                <a:cubicBezTo>
                  <a:pt x="9246" y="33229"/>
                  <a:pt x="19775" y="38395"/>
                  <a:pt x="22112" y="39685"/>
                </a:cubicBezTo>
                <a:lnTo>
                  <a:pt x="22112" y="39685"/>
                </a:lnTo>
                <a:cubicBezTo>
                  <a:pt x="22112" y="39685"/>
                  <a:pt x="27355" y="43200"/>
                  <a:pt x="30298" y="38395"/>
                </a:cubicBezTo>
                <a:lnTo>
                  <a:pt x="30298" y="38395"/>
                </a:lnTo>
                <a:cubicBezTo>
                  <a:pt x="33277" y="33533"/>
                  <a:pt x="36665" y="27667"/>
                  <a:pt x="39367" y="23576"/>
                </a:cubicBezTo>
                <a:lnTo>
                  <a:pt x="39367" y="23576"/>
                </a:lnTo>
                <a:cubicBezTo>
                  <a:pt x="41761" y="19953"/>
                  <a:pt x="43200" y="17587"/>
                  <a:pt x="40977" y="12816"/>
                </a:cubicBezTo>
                <a:lnTo>
                  <a:pt x="40977" y="12816"/>
                </a:lnTo>
                <a:cubicBezTo>
                  <a:pt x="39697" y="10062"/>
                  <a:pt x="35347" y="3936"/>
                  <a:pt x="32864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9524">
            <a:solidFill>
              <a:srgbClr val="000000"/>
            </a:solidFill>
            <a:round/>
            <a:headEnd/>
            <a:tailEnd/>
          </a:ln>
        </p:spPr>
      </p:sp>
      <p:sp>
        <p:nvSpPr>
          <p:cNvPr id="1575564553" name="Title 1"/>
          <p:cNvSpPr>
            <a:spLocks noGrp="1"/>
          </p:cNvSpPr>
          <p:nvPr>
            <p:ph type="title"/>
          </p:nvPr>
        </p:nvSpPr>
        <p:spPr bwMode="auto">
          <a:xfrm>
            <a:off x="609599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/>
              <a:t>Click to edit Master title style</a:t>
            </a:r>
            <a:endParaRPr/>
          </a:p>
        </p:txBody>
      </p:sp>
      <p:sp>
        <p:nvSpPr>
          <p:cNvPr id="441734665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599" y="1600201"/>
            <a:ext cx="10972800" cy="45259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/>
              <a:t>Click to edit Master text styles</a:t>
            </a:r>
            <a:endParaRPr/>
          </a:p>
          <a:p>
            <a:pPr lvl="1">
              <a:defRPr/>
            </a:pPr>
            <a:r>
              <a:rPr/>
              <a:t>Second level</a:t>
            </a:r>
            <a:endParaRPr/>
          </a:p>
          <a:p>
            <a:pPr lvl="2">
              <a:defRPr/>
            </a:pPr>
            <a:r>
              <a:rPr/>
              <a:t>Third level</a:t>
            </a:r>
            <a:endParaRPr/>
          </a:p>
          <a:p>
            <a:pPr lvl="3">
              <a:defRPr/>
            </a:pPr>
            <a:r>
              <a:rPr/>
              <a:t>Fourth level</a:t>
            </a:r>
            <a:endParaRPr/>
          </a:p>
          <a:p>
            <a:pPr lvl="4">
              <a:defRPr/>
            </a:pPr>
            <a:r>
              <a:rPr/>
              <a:t>Fifth level</a:t>
            </a:r>
            <a:endParaRPr/>
          </a:p>
        </p:txBody>
      </p:sp>
      <p:sp>
        <p:nvSpPr>
          <p:cNvPr id="873039020" name="Date Placeholder 3"/>
          <p:cNvSpPr>
            <a:spLocks noGrp="1"/>
          </p:cNvSpPr>
          <p:nvPr>
            <p:ph type="dt" sz="half" idx="2"/>
          </p:nvPr>
        </p:nvSpPr>
        <p:spPr bwMode="auto">
          <a:xfrm>
            <a:off x="609599" y="6356351"/>
            <a:ext cx="28447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A69D51E0-3758-456B-809F-07B187805C7D}" type="datetimeFigureOut">
              <a:rPr/>
              <a:t>22.10.2013</a:t>
            </a:fld>
            <a:endParaRPr/>
          </a:p>
        </p:txBody>
      </p:sp>
      <p:sp>
        <p:nvSpPr>
          <p:cNvPr id="1532371021" name="Footer Placeholder 4"/>
          <p:cNvSpPr>
            <a:spLocks noGrp="1"/>
          </p:cNvSpPr>
          <p:nvPr>
            <p:ph type="ftr" sz="quarter" idx="3"/>
          </p:nvPr>
        </p:nvSpPr>
        <p:spPr bwMode="auto">
          <a:xfrm>
            <a:off x="4165599" y="6356351"/>
            <a:ext cx="3860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1273135098" name="Slide Number Placeholder 5"/>
          <p:cNvSpPr>
            <a:spLocks noGrp="1"/>
          </p:cNvSpPr>
          <p:nvPr>
            <p:ph type="sldNum" sz="quarter" idx="4"/>
          </p:nvPr>
        </p:nvSpPr>
        <p:spPr bwMode="auto">
          <a:xfrm>
            <a:off x="8737599" y="6356351"/>
            <a:ext cx="28447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4D3B38E7-149F-4D77-9EEF-9309C2CB69A9}" type="slidenum">
              <a:rPr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lvl1pPr algn="r" defTabSz="914400">
        <a:spcBef>
          <a:spcPts val="0"/>
        </a:spcBef>
        <a:buNone/>
        <a:defRPr sz="4400">
          <a:solidFill>
            <a:schemeClr val="tx1">
              <a:lumMod val="65000"/>
              <a:lumOff val="35000"/>
            </a:schemeClr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>
        <a:spcBef>
          <a:spcPts val="0"/>
        </a:spcBef>
        <a:buFont typeface="Arial"/>
        <a:buChar char="•"/>
        <a:defRPr sz="3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914400">
        <a:spcBef>
          <a:spcPts val="0"/>
        </a:spcBef>
        <a:buFont typeface="Arial"/>
        <a:buChar char="–"/>
        <a:defRPr sz="28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>
        <a:spcBef>
          <a:spcPts val="0"/>
        </a:spcBef>
        <a:buFont typeface="Arial"/>
        <a:buChar char="•"/>
        <a:defRPr sz="24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>
        <a:spcBef>
          <a:spcPts val="0"/>
        </a:spcBef>
        <a:buFont typeface="Arial"/>
        <a:buChar char="–"/>
        <a:defRPr sz="20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>
        <a:spcBef>
          <a:spcPts val="0"/>
        </a:spcBef>
        <a:buFont typeface="Arial"/>
        <a:buChar char="»"/>
        <a:defRPr sz="20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599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jpg"/></Relationships>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/Relationships>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jpg"/></Relationships>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jpg"/><Relationship Id="rId4" Type="http://schemas.openxmlformats.org/officeDocument/2006/relationships/image" Target="../media/image12.png"/></Relationships>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jpg"/></Relationships>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jpg"/></Relationships>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5.png"/></Relationships>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6.png"/></Relationships>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7.png"/></Relationships>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8.png"/></Relationships>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9.png"/></Relationships>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0.png"/></Relationships>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1.png"/></Relationships>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2.png"/></Relationships>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3.png"/></Relationships>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jpg"/></Relationships>
</file>

<file path=ppt/slides/_rels/slide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/Relationships>
</file>

<file path=ppt/slides/_rels/slide3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/Relationships>
</file>

<file path=ppt/slides/_rels/slide3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/Relationships>
</file>

<file path=ppt/slides/_rels/slide3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3.png"/><Relationship Id="rId4" Type="http://schemas.openxmlformats.org/officeDocument/2006/relationships/image" Target="../media/image34.png"/></Relationships>
</file>

<file path=ppt/slides/_rels/slide3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5.png"/></Relationships>
</file>

<file path=ppt/slides/_rels/slide3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6.png"/></Relationships>
</file>

<file path=ppt/slides/_rels/slide3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7.png"/></Relationships>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4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8.png"/><Relationship Id="rId4" Type="http://schemas.openxmlformats.org/officeDocument/2006/relationships/image" Target="../media/image39.png"/></Relationships>
</file>

<file path=ppt/slides/_rels/slide4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0.png"/></Relationships>
</file>

<file path=ppt/slides/_rels/slide4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1.png"/></Relationships>
</file>

<file path=ppt/slides/_rels/slide4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2.png"/></Relationships>
</file>

<file path=ppt/slides/_rels/slide4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3.png"/></Relationships>
</file>

<file path=ppt/slides/_rels/slide4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4.png"/></Relationships>
</file>

<file path=ppt/slides/_rels/slide4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5.png"/></Relationships>
</file>

<file path=ppt/slides/_rels/slide4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6.png"/></Relationships>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5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47.png"/></Relationships>
</file>

<file path=ppt/slides/_rels/slide5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48.png"/></Relationships>
</file>

<file path=ppt/slides/_rels/slide5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49.png"/></Relationships>
</file>

<file path=ppt/slides/_rels/slide5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50.png"/></Relationships>
</file>

<file path=ppt/slides/_rels/slide5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51.png"/><Relationship Id="rId4" Type="http://schemas.openxmlformats.org/officeDocument/2006/relationships/image" Target="../media/image52.png"/></Relationships>
</file>

<file path=ppt/slides/_rels/slide5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53.png"/></Relationships>
</file>

<file path=ppt/slides/_rels/slide5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jpg"/></Relationships>
</file>

<file path=ppt/slides/_rels/slide6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54.png"/></Relationships>
</file>

<file path=ppt/slides/_rels/slide6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55.png"/></Relationships>
</file>

<file path=ppt/slides/_rels/slide6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56.png"/></Relationships>
</file>

<file path=ppt/slides/_rels/slide6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57.png"/></Relationships>
</file>

<file path=ppt/slides/_rels/slide6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58.png"/></Relationships>
</file>

<file path=ppt/slides/_rels/slide6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59.png"/></Relationships>
</file>

<file path=ppt/slides/_rels/slide6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60.png"/></Relationships>
</file>

<file path=ppt/slides/_rels/slide6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3.xml"/></Relationships>
</file>

<file path=ppt/slides/_rels/slide7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4.xml"/></Relationships>
</file>

<file path=ppt/slides/_rels/slide7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5.xml"/><Relationship Id="rId3" Type="http://schemas.openxmlformats.org/officeDocument/2006/relationships/hyperlink" Target="https://www.youtube.com/watch?v=Cbv95OxT1FM" TargetMode="External"/><Relationship Id="rId4" Type="http://schemas.openxmlformats.org/officeDocument/2006/relationships/hyperlink" Target="https://www.youtube.com/watch?v=HQbQuXxqXSo" TargetMode="External"/><Relationship Id="rId5" Type="http://schemas.openxmlformats.org/officeDocument/2006/relationships/hyperlink" Target="https://computernetworking747640215.wordpress.com/2019/11/05/configuring-dhcpv6-both-stateless-and-stateful-in-packet-tracer/" TargetMode="External"/><Relationship Id="rId6" Type="http://schemas.openxmlformats.org/officeDocument/2006/relationships/hyperlink" Target="https://itexamanswers.net/6-2-4-packet-tracer-configure-etherchannel-instructions-answer.html" TargetMode="External"/><Relationship Id="rId7" Type="http://schemas.openxmlformats.org/officeDocument/2006/relationships/hyperlink" Target="https://www.packettracernetwork.com/tutorials/hsrp-configuration-new.html" TargetMode="External"/><Relationship Id="rId8" Type="http://schemas.openxmlformats.org/officeDocument/2006/relationships/hyperlink" Target="https://ipcisco.com/lesson/ipv6-configuration-on-cisco-packet-tracer/" TargetMode="External"/><Relationship Id="rId9" Type="http://schemas.openxmlformats.org/officeDocument/2006/relationships/hyperlink" Target="https://www.packettracernetwork.com/tutorials/packet-tracer-acls.html" TargetMode="External"/><Relationship Id="rId10" Type="http://schemas.openxmlformats.org/officeDocument/2006/relationships/hyperlink" Target="https://www.youtube.com/watch?v=tleCK9KpiMY" TargetMode="External"/><Relationship Id="rId11" Type="http://schemas.openxmlformats.org/officeDocument/2006/relationships/hyperlink" Target="https://computernetworking747640215.wordpress.com/2018/05/24/ospf-configuration-in-packet-tracer/" TargetMode="External"/><Relationship Id="rId12" Type="http://schemas.openxmlformats.org/officeDocument/2006/relationships/hyperlink" Target="https://dingavinga.medium.com/setting-up-site-to-site-ipsec-on-cisco-packet-tracer-1349890ff3fb" TargetMode="External"/><Relationship Id="rId13" Type="http://schemas.openxmlformats.org/officeDocument/2006/relationships/hyperlink" Target="https://www.youtube.com/watch?v=CsAROSbZF-Y" TargetMode="External"/><Relationship Id="rId14" Type="http://schemas.openxmlformats.org/officeDocument/2006/relationships/hyperlink" Target="https://computernetworking747640215.wordpress.com/2018/07/05/secure-shell-ssh-configuration-on-a-switch-and-router-in-packet-tracer/" TargetMode="External"/><Relationship Id="rId15" Type="http://schemas.openxmlformats.org/officeDocument/2006/relationships/hyperlink" Target="https://computernetworking747640215.wordpress.com/2018/07/05/configuring-telnet-on-a-switch-and-a-router-in-packet-tracer/" TargetMode="External"/><Relationship Id="rId16" Type="http://schemas.openxmlformats.org/officeDocument/2006/relationships/hyperlink" Target="https://www.computernetworkingnotes.com/ccna-study-guide/how-to-configure-dynamic-nat-in-cisco-router.html" TargetMode="External"/></Relationships>
</file>

<file path=ppt/slides/_rels/slide7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61.jpg"/></Relationships>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96685839" name="Title 1"/>
          <p:cNvSpPr>
            <a:spLocks noGrp="1"/>
          </p:cNvSpPr>
          <p:nvPr>
            <p:ph type="ctrTitle"/>
          </p:nvPr>
        </p:nvSpPr>
        <p:spPr bwMode="auto">
          <a:xfrm flipH="0" flipV="0">
            <a:off x="4595833" y="586153"/>
            <a:ext cx="6720745" cy="1942746"/>
          </a:xfrm>
        </p:spPr>
        <p:txBody>
          <a:bodyPr vertOverflow="overflow" horzOverflow="overflow" vert="horz" wrap="square" lIns="91440" tIns="45720" rIns="91440" bIns="45720" numCol="1" spcCol="0" rtlCol="0" fromWordArt="0" anchor="b" anchorCtr="0" forceAA="0" upright="0" compatLnSpc="0">
            <a:normAutofit/>
          </a:bodyPr>
          <a:lstStyle/>
          <a:p>
            <a:pPr>
              <a:defRPr/>
            </a:pPr>
            <a:r>
              <a:rPr lang="en-GB" sz="60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ICTNWK541 Assessment</a:t>
            </a:r>
            <a:endParaRPr lang="en-GB" sz="6000" b="0" i="0" u="none" strike="noStrike" cap="none" spc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732046117" name="Subtitle 2"/>
          <p:cNvSpPr>
            <a:spLocks noGrp="1"/>
          </p:cNvSpPr>
          <p:nvPr>
            <p:ph type="subTitle" idx="1"/>
          </p:nvPr>
        </p:nvSpPr>
        <p:spPr bwMode="auto"/>
        <p:txBody>
          <a:bodyPr/>
          <a:lstStyle/>
          <a:p>
            <a:pPr>
              <a:defRPr/>
            </a:pPr>
            <a:r>
              <a:rPr lang="en-GB" sz="24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Assessment Task 2: Project Portfolio</a:t>
            </a:r>
            <a:endParaRPr sz="2400"/>
          </a:p>
        </p:txBody>
      </p:sp>
      <p:sp>
        <p:nvSpPr>
          <p:cNvPr id="533401439" name=""/>
          <p:cNvSpPr txBox="1"/>
          <p:nvPr/>
        </p:nvSpPr>
        <p:spPr bwMode="auto">
          <a:xfrm flipH="0" flipV="0">
            <a:off x="9016338" y="6148167"/>
            <a:ext cx="2896253" cy="33563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>
              <a:defRPr/>
            </a:pPr>
            <a:r>
              <a:rPr lang="en-AU" sz="1600" b="1">
                <a:latin typeface="Arial"/>
                <a:ea typeface="Arial"/>
                <a:cs typeface="Arial"/>
              </a:rPr>
              <a:t>Manuel Sergio Perez Espitia</a:t>
            </a:r>
            <a:endParaRPr lang="en-AU" sz="1600" b="1">
              <a:latin typeface="Arial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23876142" name="Subtitle 2"/>
          <p:cNvSpPr>
            <a:spLocks noGrp="1"/>
          </p:cNvSpPr>
          <p:nvPr>
            <p:ph type="subTitle" idx="1"/>
          </p:nvPr>
        </p:nvSpPr>
        <p:spPr bwMode="auto">
          <a:xfrm>
            <a:off x="4655838" y="2708919"/>
            <a:ext cx="6720744" cy="720078"/>
          </a:xfrm>
        </p:spPr>
        <p:txBody>
          <a:bodyPr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724969291" name="Title 6"/>
          <p:cNvSpPr>
            <a:spLocks noGrp="1"/>
          </p:cNvSpPr>
          <p:nvPr>
            <p:ph type="title"/>
          </p:nvPr>
        </p:nvSpPr>
        <p:spPr bwMode="auto">
          <a:xfrm flipH="0" flipV="0">
            <a:off x="4595833" y="1172306"/>
            <a:ext cx="6720744" cy="2256691"/>
          </a:xfrm>
        </p:spPr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rmAutofit/>
          </a:bodyPr>
          <a:lstStyle>
            <a:lvl1pPr algn="r">
              <a:defRPr/>
            </a:lvl1pPr>
          </a:lstStyle>
          <a:p>
            <a:pPr>
              <a:defRPr/>
            </a:pPr>
            <a:r>
              <a:rPr lang="en-AU">
                <a:latin typeface="Arial"/>
                <a:ea typeface="Arial"/>
                <a:cs typeface="Arial"/>
              </a:rPr>
              <a:t>Legal &amp; security: Policies and Procedures 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22634470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GB" sz="4400" b="0" i="0" u="none" strike="noStrike" cap="none" spc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Arial"/>
                <a:cs typeface="Arial"/>
              </a:rPr>
              <a:t>Legal &amp; security </a:t>
            </a:r>
            <a:endParaRPr/>
          </a:p>
        </p:txBody>
      </p:sp>
      <p:sp>
        <p:nvSpPr>
          <p:cNvPr id="1734795659" name="Content Placeholder 2"/>
          <p:cNvSpPr>
            <a:spLocks noGrp="1"/>
          </p:cNvSpPr>
          <p:nvPr>
            <p:ph idx="1"/>
          </p:nvPr>
        </p:nvSpPr>
        <p:spPr bwMode="auto">
          <a:xfrm flipH="0" flipV="0">
            <a:off x="609598" y="1600200"/>
            <a:ext cx="10972800" cy="4525961"/>
          </a:xfrm>
        </p:spPr>
        <p:txBody>
          <a:bodyPr/>
          <a:lstStyle/>
          <a:p>
            <a:pPr marL="0" indent="0">
              <a:buFont typeface="Arial"/>
              <a:buNone/>
              <a:defRPr/>
            </a:pPr>
            <a:r>
              <a:rPr lang="en-AU" sz="3200" b="0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  <a:t>ABC Enterprises adopts security technologies to ensure data protection. The company's policies are outlined below.</a:t>
            </a:r>
            <a:endParaRPr lang="en-AU">
              <a:latin typeface="Arial"/>
              <a:cs typeface="Arial"/>
            </a:endParaRPr>
          </a:p>
        </p:txBody>
      </p:sp>
      <p:pic>
        <p:nvPicPr>
          <p:cNvPr id="882343866" name=""/>
          <p:cNvPicPr>
            <a:picLocks noChangeAspect="1"/>
          </p:cNvPicPr>
          <p:nvPr/>
        </p:nvPicPr>
        <p:blipFill>
          <a:blip r:embed="rId3"/>
          <a:srcRect l="0" t="16585" r="0" b="19604"/>
          <a:stretch/>
        </p:blipFill>
        <p:spPr bwMode="auto">
          <a:xfrm flipH="0" flipV="0">
            <a:off x="3756434" y="3140442"/>
            <a:ext cx="4679129" cy="29857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81838765" name="Title 1"/>
          <p:cNvSpPr>
            <a:spLocks noGrp="1"/>
          </p:cNvSpPr>
          <p:nvPr>
            <p:ph type="title"/>
          </p:nvPr>
        </p:nvSpPr>
        <p:spPr bwMode="auto"/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rmAutofit/>
          </a:bodyPr>
          <a:lstStyle/>
          <a:p>
            <a:pPr>
              <a:defRPr/>
            </a:pPr>
            <a:r>
              <a:rPr lang="en-GB" sz="4400" b="0" i="0" u="none" strike="noStrike" cap="none" spc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Arial"/>
                <a:cs typeface="Arial"/>
              </a:rPr>
              <a:t>Legal &amp; security</a:t>
            </a:r>
            <a:endParaRPr sz="4400"/>
          </a:p>
        </p:txBody>
      </p:sp>
      <p:sp>
        <p:nvSpPr>
          <p:cNvPr id="479107304" name="Content Placeholder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marL="0" indent="0">
              <a:buFont typeface="Arial"/>
              <a:buNone/>
              <a:defRPr/>
            </a:pPr>
            <a:r>
              <a:rPr lang="en-GB" sz="3200" b="1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  <a:t>Service Password Encryption</a:t>
            </a:r>
            <a:endParaRPr b="1"/>
          </a:p>
          <a:p>
            <a:pPr marL="0" indent="0">
              <a:buFont typeface="Arial"/>
              <a:buNone/>
              <a:defRPr/>
            </a:pPr>
            <a:endParaRPr/>
          </a:p>
          <a:p>
            <a:pPr marL="0" indent="0" algn="just">
              <a:buFont typeface="Arial"/>
              <a:buNone/>
              <a:defRPr/>
            </a:pPr>
            <a:r>
              <a:rPr lang="en-AU">
                <a:latin typeface="Arial"/>
                <a:ea typeface="Arial"/>
                <a:cs typeface="Arial"/>
              </a:rPr>
              <a:t>Policy</a:t>
            </a:r>
            <a:r>
              <a:rPr lang="en-AU">
                <a:latin typeface="Arial"/>
                <a:ea typeface="Arial"/>
                <a:cs typeface="Arial"/>
              </a:rPr>
              <a:t> </a:t>
            </a:r>
            <a:r>
              <a:rPr lang="en-AU">
                <a:latin typeface="Arial"/>
                <a:ea typeface="Arial"/>
                <a:cs typeface="Arial"/>
              </a:rPr>
              <a:t>t</a:t>
            </a:r>
            <a:r>
              <a:rPr lang="en-AU">
                <a:latin typeface="Arial"/>
                <a:ea typeface="Arial"/>
                <a:cs typeface="Arial"/>
              </a:rPr>
              <a:t>o prevent access to plain-text passwords in network devices.</a:t>
            </a:r>
            <a:endParaRPr lang="en-AU">
              <a:latin typeface="Arial"/>
              <a:cs typeface="Arial"/>
            </a:endParaRPr>
          </a:p>
          <a:p>
            <a:pPr algn="just">
              <a:defRPr/>
            </a:pPr>
            <a:endParaRPr lang="en-AU">
              <a:latin typeface="Arial"/>
              <a:cs typeface="Arial"/>
            </a:endParaRPr>
          </a:p>
          <a:p>
            <a:pPr marL="0" indent="0">
              <a:buFont typeface="Arial"/>
              <a:buNone/>
              <a:defRPr/>
            </a:pPr>
            <a:endParaRPr/>
          </a:p>
          <a:p>
            <a:pPr marL="0" indent="0">
              <a:buFont typeface="Arial"/>
              <a:buNone/>
              <a:defRPr/>
            </a:pPr>
            <a:endParaRPr lang="en-AU">
              <a:latin typeface="Arial"/>
              <a:ea typeface="Arial"/>
              <a:cs typeface="Arial"/>
            </a:endParaRPr>
          </a:p>
          <a:p>
            <a:pPr marL="0" indent="0">
              <a:buFont typeface="Arial"/>
              <a:buNone/>
              <a:defRPr/>
            </a:pPr>
            <a:endParaRPr lang="en-AU">
              <a:latin typeface="Arial"/>
              <a:ea typeface="Arial"/>
              <a:cs typeface="Arial"/>
            </a:endParaRPr>
          </a:p>
          <a:p>
            <a:pPr marL="0" indent="0">
              <a:buFont typeface="Arial"/>
              <a:buNone/>
              <a:defRPr/>
            </a:pPr>
            <a:r>
              <a:rPr lang="en-AU" b="1">
                <a:latin typeface="Arial"/>
                <a:ea typeface="Arial"/>
                <a:cs typeface="Arial"/>
              </a:rPr>
              <a:t>ISO/IEC 27001</a:t>
            </a:r>
            <a:endParaRPr b="1">
              <a:latin typeface="Arial"/>
              <a:ea typeface="Arial"/>
              <a:cs typeface="Arial"/>
            </a:endParaRPr>
          </a:p>
        </p:txBody>
      </p:sp>
      <p:pic>
        <p:nvPicPr>
          <p:cNvPr id="1214072430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8173505" y="2875816"/>
            <a:ext cx="3408894" cy="340889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99539970" name="Title 1"/>
          <p:cNvSpPr>
            <a:spLocks noGrp="1"/>
          </p:cNvSpPr>
          <p:nvPr>
            <p:ph type="title"/>
          </p:nvPr>
        </p:nvSpPr>
        <p:spPr bwMode="auto"/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rmAutofit/>
          </a:bodyPr>
          <a:lstStyle/>
          <a:p>
            <a:pPr>
              <a:defRPr/>
            </a:pPr>
            <a:r>
              <a:rPr lang="en-GB" sz="4400" b="0" i="0" u="none" strike="noStrike" cap="none" spc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Arial"/>
                <a:cs typeface="Arial"/>
              </a:rPr>
              <a:t>Legal &amp; security </a:t>
            </a:r>
            <a:endParaRPr sz="4400"/>
          </a:p>
        </p:txBody>
      </p:sp>
      <p:sp>
        <p:nvSpPr>
          <p:cNvPr id="826329913" name="Content Placeholder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marL="0" indent="0">
              <a:buFont typeface="Arial"/>
              <a:buNone/>
              <a:defRPr/>
            </a:pPr>
            <a:r>
              <a:rPr lang="en-AU" b="1">
                <a:latin typeface="Arial"/>
                <a:ea typeface="Arial"/>
                <a:cs typeface="Arial"/>
              </a:rPr>
              <a:t>Mandatory Login Password</a:t>
            </a:r>
            <a:endParaRPr b="1"/>
          </a:p>
          <a:p>
            <a:pPr marL="0" indent="0">
              <a:buFont typeface="Arial"/>
              <a:buNone/>
              <a:defRPr/>
            </a:pPr>
            <a:endParaRPr/>
          </a:p>
          <a:p>
            <a:pPr marL="0" indent="0" algn="just">
              <a:buFont typeface="Arial"/>
              <a:buNone/>
              <a:defRPr/>
            </a:pPr>
            <a:r>
              <a:rPr lang="en-AU">
                <a:latin typeface="Arial"/>
                <a:ea typeface="Arial"/>
                <a:cs typeface="Arial"/>
              </a:rPr>
              <a:t>Policy on all network devices that requires a login password for any access to routers or switches. </a:t>
            </a:r>
            <a:endParaRPr lang="en-AU">
              <a:latin typeface="Arial"/>
              <a:ea typeface="Arial"/>
              <a:cs typeface="Arial"/>
            </a:endParaRPr>
          </a:p>
          <a:p>
            <a:pPr marL="0" indent="0" algn="just">
              <a:buFont typeface="Arial"/>
              <a:buNone/>
              <a:defRPr/>
            </a:pPr>
            <a:endParaRPr lang="en-AU">
              <a:latin typeface="Arial"/>
              <a:cs typeface="Arial"/>
            </a:endParaRPr>
          </a:p>
          <a:p>
            <a:pPr marL="0" indent="0" algn="just">
              <a:buFont typeface="Arial"/>
              <a:buNone/>
              <a:defRPr/>
            </a:pPr>
            <a:endParaRPr lang="en-AU">
              <a:latin typeface="Arial"/>
              <a:cs typeface="Arial"/>
            </a:endParaRPr>
          </a:p>
          <a:p>
            <a:pPr marL="0" indent="0" algn="just">
              <a:buFont typeface="Arial"/>
              <a:buNone/>
              <a:defRPr/>
            </a:pPr>
            <a:endParaRPr b="1">
              <a:latin typeface="Arial"/>
              <a:cs typeface="Arial"/>
            </a:endParaRPr>
          </a:p>
          <a:p>
            <a:pPr marL="0" indent="0" algn="just">
              <a:buFont typeface="Arial"/>
              <a:buNone/>
              <a:defRPr/>
            </a:pPr>
            <a:endParaRPr lang="en-AU">
              <a:latin typeface="Arial"/>
              <a:cs typeface="Arial"/>
            </a:endParaRPr>
          </a:p>
          <a:p>
            <a:pPr marL="0" indent="0">
              <a:buFont typeface="Arial"/>
              <a:buNone/>
              <a:defRPr/>
            </a:pPr>
            <a:r>
              <a:rPr lang="en-AU" b="1">
                <a:latin typeface="Arial"/>
                <a:ea typeface="Arial"/>
                <a:cs typeface="Arial"/>
              </a:rPr>
              <a:t>NIST SP 800-53 (IA-2)</a:t>
            </a:r>
            <a:endParaRPr b="1"/>
          </a:p>
        </p:txBody>
      </p:sp>
      <p:pic>
        <p:nvPicPr>
          <p:cNvPr id="652362269" name=""/>
          <p:cNvPicPr>
            <a:picLocks noChangeAspect="1"/>
          </p:cNvPicPr>
          <p:nvPr/>
        </p:nvPicPr>
        <p:blipFill>
          <a:blip r:embed="rId3"/>
          <a:srcRect l="19447" t="23351" r="18150" b="24646"/>
          <a:stretch/>
        </p:blipFill>
        <p:spPr bwMode="auto">
          <a:xfrm flipH="0" flipV="0">
            <a:off x="8262979" y="3516921"/>
            <a:ext cx="3319417" cy="276618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97509831" name="Title 1"/>
          <p:cNvSpPr>
            <a:spLocks noGrp="1"/>
          </p:cNvSpPr>
          <p:nvPr>
            <p:ph type="title"/>
          </p:nvPr>
        </p:nvSpPr>
        <p:spPr bwMode="auto"/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rmAutofit/>
          </a:bodyPr>
          <a:lstStyle/>
          <a:p>
            <a:pPr>
              <a:defRPr/>
            </a:pPr>
            <a:r>
              <a:rPr lang="en-GB" sz="4400" b="0" i="0" u="none" strike="noStrike" cap="none" spc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Arial"/>
                <a:cs typeface="Arial"/>
              </a:rPr>
              <a:t>Legal &amp; security </a:t>
            </a:r>
            <a:endParaRPr sz="4400"/>
          </a:p>
        </p:txBody>
      </p:sp>
      <p:sp>
        <p:nvSpPr>
          <p:cNvPr id="537208440" name="Content Placeholder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marL="0" indent="0">
              <a:buFont typeface="Arial"/>
              <a:buNone/>
              <a:defRPr/>
            </a:pPr>
            <a:r>
              <a:rPr lang="en-AU" b="1">
                <a:latin typeface="Arial"/>
                <a:ea typeface="Arial"/>
                <a:cs typeface="Arial"/>
              </a:rPr>
              <a:t>VPN Site-to-Site </a:t>
            </a:r>
            <a:endParaRPr b="1">
              <a:latin typeface="Arial"/>
              <a:cs typeface="Arial"/>
            </a:endParaRPr>
          </a:p>
          <a:p>
            <a:pPr marL="0" indent="0">
              <a:buFont typeface="Arial"/>
              <a:buNone/>
              <a:defRPr/>
            </a:pPr>
            <a:endParaRPr/>
          </a:p>
          <a:p>
            <a:pPr marL="0" indent="0">
              <a:buFont typeface="Arial"/>
              <a:buNone/>
              <a:defRPr/>
            </a:pPr>
            <a:r>
              <a:rPr lang="en-AU">
                <a:latin typeface="Arial"/>
                <a:ea typeface="Arial"/>
                <a:cs typeface="Arial"/>
              </a:rPr>
              <a:t>Policy implements IPSec to protect data in transit between different company branches over internet. </a:t>
            </a:r>
            <a:endParaRPr lang="en-AU">
              <a:latin typeface="Arial"/>
              <a:ea typeface="Arial"/>
              <a:cs typeface="Arial"/>
            </a:endParaRPr>
          </a:p>
          <a:p>
            <a:pPr marL="0" indent="0">
              <a:buFont typeface="Arial"/>
              <a:buNone/>
              <a:defRPr/>
            </a:pPr>
            <a:endParaRPr lang="en-AU">
              <a:latin typeface="Arial"/>
              <a:ea typeface="Arial"/>
              <a:cs typeface="Arial"/>
            </a:endParaRPr>
          </a:p>
          <a:p>
            <a:pPr marL="0" indent="0">
              <a:buFont typeface="Arial"/>
              <a:buNone/>
              <a:defRPr/>
            </a:pPr>
            <a:endParaRPr lang="en-AU">
              <a:latin typeface="Arial"/>
              <a:ea typeface="Arial"/>
              <a:cs typeface="Arial"/>
            </a:endParaRPr>
          </a:p>
          <a:p>
            <a:pPr marL="0" indent="0">
              <a:buFont typeface="Arial"/>
              <a:buNone/>
              <a:defRPr/>
            </a:pPr>
            <a:endParaRPr lang="en-AU">
              <a:latin typeface="Arial"/>
              <a:ea typeface="Arial"/>
              <a:cs typeface="Arial"/>
            </a:endParaRPr>
          </a:p>
          <a:p>
            <a:pPr marL="0" indent="0">
              <a:buFont typeface="Arial"/>
              <a:buNone/>
              <a:defRPr/>
            </a:pPr>
            <a:endParaRPr lang="en-AU">
              <a:latin typeface="Arial"/>
              <a:ea typeface="Arial"/>
              <a:cs typeface="Arial"/>
            </a:endParaRPr>
          </a:p>
          <a:p>
            <a:pPr marL="0" indent="0">
              <a:buFont typeface="Arial"/>
              <a:buNone/>
              <a:defRPr/>
            </a:pPr>
            <a:r>
              <a:rPr lang="en-AU" b="1">
                <a:latin typeface="Arial"/>
                <a:ea typeface="Arial"/>
                <a:cs typeface="Arial"/>
              </a:rPr>
              <a:t>NIST SP 800-77</a:t>
            </a:r>
            <a:endParaRPr lang="en-AU">
              <a:latin typeface="Arial"/>
              <a:ea typeface="Arial"/>
              <a:cs typeface="Arial"/>
            </a:endParaRPr>
          </a:p>
        </p:txBody>
      </p:sp>
      <p:grpSp>
        <p:nvGrpSpPr>
          <p:cNvPr id="2025923636" name=""/>
          <p:cNvGrpSpPr/>
          <p:nvPr/>
        </p:nvGrpSpPr>
        <p:grpSpPr bwMode="auto">
          <a:xfrm>
            <a:off x="8629326" y="3370793"/>
            <a:ext cx="2953071" cy="2953071"/>
            <a:chOff x="0" y="0"/>
            <a:chExt cx="2953071" cy="2953071"/>
          </a:xfrm>
        </p:grpSpPr>
        <p:pic>
          <p:nvPicPr>
            <p:cNvPr id="1324115998" name=""/>
            <p:cNvPicPr>
              <a:picLocks noChangeAspect="1"/>
            </p:cNvPicPr>
            <p:nvPr/>
          </p:nvPicPr>
          <p:blipFill>
            <a:blip r:embed="rId3"/>
            <a:srcRect l="18799" t="9980" r="17739" b="9730"/>
            <a:stretch/>
          </p:blipFill>
          <p:spPr bwMode="auto">
            <a:xfrm flipH="0" flipV="0">
              <a:off x="1345312" y="1245166"/>
              <a:ext cx="776887" cy="982881"/>
            </a:xfrm>
            <a:prstGeom prst="rect">
              <a:avLst/>
            </a:prstGeom>
          </p:spPr>
        </p:pic>
        <p:pic>
          <p:nvPicPr>
            <p:cNvPr id="1062425087" name=""/>
            <p:cNvPicPr>
              <a:picLocks noChangeAspect="1"/>
            </p:cNvPicPr>
            <p:nvPr/>
          </p:nvPicPr>
          <p:blipFill>
            <a:blip r:embed="rId4"/>
            <a:stretch/>
          </p:blipFill>
          <p:spPr bwMode="auto">
            <a:xfrm flipH="0" flipV="0">
              <a:off x="0" y="0"/>
              <a:ext cx="2953071" cy="2953071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14268669" name="Title 1"/>
          <p:cNvSpPr>
            <a:spLocks noGrp="1"/>
          </p:cNvSpPr>
          <p:nvPr>
            <p:ph type="title"/>
          </p:nvPr>
        </p:nvSpPr>
        <p:spPr bwMode="auto"/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rmAutofit/>
          </a:bodyPr>
          <a:lstStyle/>
          <a:p>
            <a:pPr>
              <a:defRPr/>
            </a:pPr>
            <a:r>
              <a:rPr lang="en-GB" sz="4400" b="0" i="0" u="none" strike="noStrike" cap="none" spc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Arial"/>
                <a:cs typeface="Arial"/>
              </a:rPr>
              <a:t>Legal &amp; security </a:t>
            </a:r>
            <a:endParaRPr sz="4400"/>
          </a:p>
        </p:txBody>
      </p:sp>
      <p:sp>
        <p:nvSpPr>
          <p:cNvPr id="600008792" name="Content Placeholder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marL="0" indent="0">
              <a:buFont typeface="Arial"/>
              <a:buNone/>
              <a:defRPr/>
            </a:pPr>
            <a:r>
              <a:rPr lang="en-AU" b="1">
                <a:latin typeface="Arial"/>
                <a:ea typeface="Arial"/>
                <a:cs typeface="Arial"/>
              </a:rPr>
              <a:t>Access Control Lists </a:t>
            </a:r>
            <a:r>
              <a:rPr lang="en-AU" b="1">
                <a:latin typeface="Arial"/>
                <a:ea typeface="Arial"/>
                <a:cs typeface="Arial"/>
              </a:rPr>
              <a:t>(</a:t>
            </a:r>
            <a:r>
              <a:rPr lang="en-AU" b="1">
                <a:latin typeface="Arial"/>
                <a:ea typeface="Arial"/>
                <a:cs typeface="Arial"/>
              </a:rPr>
              <a:t>ACLs)</a:t>
            </a:r>
            <a:endParaRPr b="1"/>
          </a:p>
          <a:p>
            <a:pPr marL="0" indent="0">
              <a:buFont typeface="Arial"/>
              <a:buNone/>
              <a:defRPr/>
            </a:pPr>
            <a:endParaRPr lang="en-AU">
              <a:latin typeface="Arial"/>
              <a:cs typeface="Arial"/>
            </a:endParaRPr>
          </a:p>
          <a:p>
            <a:pPr marL="0" indent="0">
              <a:buFont typeface="Arial"/>
              <a:buNone/>
              <a:defRPr/>
            </a:pPr>
            <a:r>
              <a:rPr lang="en-AU">
                <a:latin typeface="Arial"/>
                <a:ea typeface="Arial"/>
                <a:cs typeface="Arial"/>
              </a:rPr>
              <a:t>Policy to filter traffic and control access between subnets, enhance internal network security.</a:t>
            </a:r>
            <a:endParaRPr lang="en-AU">
              <a:latin typeface="Arial"/>
              <a:ea typeface="Arial"/>
              <a:cs typeface="Arial"/>
            </a:endParaRPr>
          </a:p>
          <a:p>
            <a:pPr marL="0" indent="0">
              <a:buFont typeface="Arial"/>
              <a:buNone/>
              <a:defRPr/>
            </a:pPr>
            <a:endParaRPr/>
          </a:p>
          <a:p>
            <a:pPr marL="0" indent="0">
              <a:buFont typeface="Arial"/>
              <a:buNone/>
              <a:defRPr/>
            </a:pPr>
            <a:endParaRPr lang="en-AU">
              <a:latin typeface="Arial"/>
              <a:ea typeface="Arial"/>
              <a:cs typeface="Arial"/>
            </a:endParaRPr>
          </a:p>
          <a:p>
            <a:pPr marL="0" indent="0">
              <a:buFont typeface="Arial"/>
              <a:buNone/>
              <a:defRPr/>
            </a:pPr>
            <a:endParaRPr lang="en-AU">
              <a:latin typeface="Arial"/>
              <a:ea typeface="Arial"/>
              <a:cs typeface="Arial"/>
            </a:endParaRPr>
          </a:p>
          <a:p>
            <a:pPr marL="0" indent="0">
              <a:buFont typeface="Arial"/>
              <a:buNone/>
              <a:defRPr/>
            </a:pPr>
            <a:endParaRPr lang="en-AU">
              <a:latin typeface="Arial"/>
              <a:ea typeface="Arial"/>
              <a:cs typeface="Arial"/>
            </a:endParaRPr>
          </a:p>
          <a:p>
            <a:pPr marL="0" indent="0">
              <a:buFont typeface="Arial"/>
              <a:buNone/>
              <a:defRPr/>
            </a:pPr>
            <a:r>
              <a:rPr lang="en-AU" b="1">
                <a:latin typeface="Arial"/>
                <a:ea typeface="Arial"/>
                <a:cs typeface="Arial"/>
              </a:rPr>
              <a:t>ISO/IEC 27002</a:t>
            </a:r>
            <a:r>
              <a:rPr lang="en-AU" b="1">
                <a:latin typeface="Arial"/>
                <a:ea typeface="Arial"/>
                <a:cs typeface="Arial"/>
              </a:rPr>
              <a:t> (s13)</a:t>
            </a:r>
            <a:endParaRPr lang="en-AU">
              <a:latin typeface="Arial"/>
              <a:ea typeface="Arial"/>
              <a:cs typeface="Arial"/>
            </a:endParaRPr>
          </a:p>
        </p:txBody>
      </p:sp>
      <p:pic>
        <p:nvPicPr>
          <p:cNvPr id="747702396" name=""/>
          <p:cNvPicPr>
            <a:picLocks noChangeAspect="1"/>
          </p:cNvPicPr>
          <p:nvPr/>
        </p:nvPicPr>
        <p:blipFill>
          <a:blip r:embed="rId3"/>
          <a:srcRect l="29883" t="22310" r="27066" b="23956"/>
          <a:stretch/>
        </p:blipFill>
        <p:spPr bwMode="auto">
          <a:xfrm flipH="0" flipV="0">
            <a:off x="9072928" y="3260478"/>
            <a:ext cx="2509470" cy="313225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41439888" name="Title 1"/>
          <p:cNvSpPr>
            <a:spLocks noGrp="1"/>
          </p:cNvSpPr>
          <p:nvPr>
            <p:ph type="title"/>
          </p:nvPr>
        </p:nvSpPr>
        <p:spPr bwMode="auto"/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rmAutofit/>
          </a:bodyPr>
          <a:lstStyle/>
          <a:p>
            <a:pPr>
              <a:defRPr/>
            </a:pPr>
            <a:r>
              <a:rPr lang="en-GB" sz="4400" b="0" i="0" u="none" strike="noStrike" cap="none" spc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Arial"/>
                <a:cs typeface="Arial"/>
              </a:rPr>
              <a:t>Legal &amp; security</a:t>
            </a:r>
            <a:endParaRPr sz="4400"/>
          </a:p>
        </p:txBody>
      </p:sp>
      <p:sp>
        <p:nvSpPr>
          <p:cNvPr id="433888844" name="Content Placeholder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marL="0" indent="0">
              <a:buFont typeface="Arial"/>
              <a:buNone/>
              <a:defRPr/>
            </a:pPr>
            <a:r>
              <a:rPr lang="en-AU" b="1">
                <a:latin typeface="Arial"/>
                <a:ea typeface="Arial"/>
                <a:cs typeface="Arial"/>
              </a:rPr>
              <a:t>Secure Remote Access to infrastructure</a:t>
            </a:r>
            <a:endParaRPr b="1"/>
          </a:p>
          <a:p>
            <a:pPr marL="0" indent="0">
              <a:buFont typeface="Arial"/>
              <a:buNone/>
              <a:defRPr/>
            </a:pPr>
            <a:endParaRPr lang="en-AU">
              <a:latin typeface="Arial"/>
              <a:cs typeface="Arial"/>
            </a:endParaRPr>
          </a:p>
          <a:p>
            <a:pPr marL="0" indent="0">
              <a:buFont typeface="Arial"/>
              <a:buNone/>
              <a:defRPr/>
            </a:pPr>
            <a:r>
              <a:rPr lang="en-AU">
                <a:latin typeface="Arial"/>
                <a:ea typeface="Arial"/>
                <a:cs typeface="Arial"/>
              </a:rPr>
              <a:t>Policy to protect remote access by Telnet and SSH to network devices using password-protected and encrypted. </a:t>
            </a:r>
            <a:endParaRPr lang="en-AU">
              <a:latin typeface="Arial"/>
              <a:ea typeface="Arial"/>
              <a:cs typeface="Arial"/>
            </a:endParaRPr>
          </a:p>
          <a:p>
            <a:pPr marL="0" indent="0">
              <a:buFont typeface="Arial"/>
              <a:buNone/>
              <a:defRPr/>
            </a:pPr>
            <a:endParaRPr/>
          </a:p>
          <a:p>
            <a:pPr marL="0" indent="0">
              <a:buFont typeface="Arial"/>
              <a:buNone/>
              <a:defRPr/>
            </a:pPr>
            <a:endParaRPr lang="en-AU">
              <a:latin typeface="Arial"/>
              <a:ea typeface="Arial"/>
              <a:cs typeface="Arial"/>
            </a:endParaRPr>
          </a:p>
          <a:p>
            <a:pPr marL="0" indent="0">
              <a:buFont typeface="Arial"/>
              <a:buNone/>
              <a:defRPr/>
            </a:pPr>
            <a:endParaRPr lang="en-AU">
              <a:latin typeface="Arial"/>
              <a:ea typeface="Arial"/>
              <a:cs typeface="Arial"/>
            </a:endParaRPr>
          </a:p>
          <a:p>
            <a:pPr marL="0" indent="0">
              <a:buFont typeface="Arial"/>
              <a:buNone/>
              <a:defRPr/>
            </a:pPr>
            <a:endParaRPr lang="en-AU">
              <a:latin typeface="Arial"/>
              <a:ea typeface="Arial"/>
              <a:cs typeface="Arial"/>
            </a:endParaRPr>
          </a:p>
          <a:p>
            <a:pPr marL="0" indent="0">
              <a:buFont typeface="Arial"/>
              <a:buNone/>
              <a:defRPr/>
            </a:pPr>
            <a:r>
              <a:rPr lang="en-AU" b="1">
                <a:latin typeface="Arial"/>
                <a:ea typeface="Arial"/>
                <a:cs typeface="Arial"/>
              </a:rPr>
              <a:t>NIST SP 800-5</a:t>
            </a:r>
            <a:endParaRPr b="1">
              <a:latin typeface="Arial"/>
              <a:ea typeface="Arial"/>
              <a:cs typeface="Arial"/>
            </a:endParaRPr>
          </a:p>
        </p:txBody>
      </p:sp>
      <p:pic>
        <p:nvPicPr>
          <p:cNvPr id="1122638491" name=""/>
          <p:cNvPicPr>
            <a:picLocks noChangeAspect="1"/>
          </p:cNvPicPr>
          <p:nvPr/>
        </p:nvPicPr>
        <p:blipFill>
          <a:blip r:embed="rId3"/>
          <a:srcRect l="0" t="14423" r="0" b="21703"/>
          <a:stretch/>
        </p:blipFill>
        <p:spPr bwMode="auto">
          <a:xfrm flipH="0" flipV="0">
            <a:off x="8284255" y="3863180"/>
            <a:ext cx="3863781" cy="26577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80853916" name="Subtitle 2"/>
          <p:cNvSpPr>
            <a:spLocks noGrp="1"/>
          </p:cNvSpPr>
          <p:nvPr>
            <p:ph type="subTitle" idx="1"/>
          </p:nvPr>
        </p:nvSpPr>
        <p:spPr bwMode="auto">
          <a:xfrm>
            <a:off x="4655839" y="2708919"/>
            <a:ext cx="6720745" cy="720079"/>
          </a:xfrm>
        </p:spPr>
        <p:txBody>
          <a:bodyPr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>
              <a:defRPr/>
            </a:pPr>
            <a:r>
              <a:rPr lang="en-GB" sz="3200" b="0" i="0" u="none" strike="noStrike" cap="none" spc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ea typeface="Arial"/>
                <a:cs typeface="Arial"/>
              </a:rPr>
              <a:t>Installation Plan</a:t>
            </a:r>
            <a:endParaRPr/>
          </a:p>
        </p:txBody>
      </p:sp>
      <p:sp>
        <p:nvSpPr>
          <p:cNvPr id="1018990251" name="Title 6"/>
          <p:cNvSpPr>
            <a:spLocks noGrp="1"/>
          </p:cNvSpPr>
          <p:nvPr>
            <p:ph type="title"/>
          </p:nvPr>
        </p:nvSpPr>
        <p:spPr bwMode="auto">
          <a:xfrm>
            <a:off x="4595833" y="1808820"/>
            <a:ext cx="6720745" cy="720079"/>
          </a:xfrm>
        </p:spPr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rmAutofit fontScale="90000" lnSpcReduction="2000"/>
          </a:bodyPr>
          <a:lstStyle>
            <a:lvl1pPr algn="r">
              <a:defRPr/>
            </a:lvl1pPr>
          </a:lstStyle>
          <a:p>
            <a:pPr>
              <a:defRPr/>
            </a:pPr>
            <a:r>
              <a:rPr lang="en-AU" sz="4400" b="0" i="0" u="none" strike="noStrike" cap="none" spc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Arial"/>
                <a:cs typeface="Arial"/>
              </a:rPr>
              <a:t>WAN </a:t>
            </a:r>
            <a:r>
              <a:rPr lang="en-AU" sz="4400" b="0" i="0" u="none" strike="noStrike" cap="none" spc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Arial"/>
                <a:cs typeface="Arial"/>
              </a:rPr>
              <a:t>Configuration</a:t>
            </a:r>
            <a:endParaRPr sz="4400"/>
          </a:p>
          <a:p>
            <a:pPr>
              <a:defRPr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29473367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AU"/>
              <a:t>Network</a:t>
            </a:r>
            <a:endParaRPr/>
          </a:p>
        </p:txBody>
      </p:sp>
      <p:sp>
        <p:nvSpPr>
          <p:cNvPr id="2026230802" name="Content Placeholder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pic>
        <p:nvPicPr>
          <p:cNvPr id="159159610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rot="0" flipH="0" flipV="0">
            <a:off x="-35170" y="1714500"/>
            <a:ext cx="12237710" cy="51321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50572037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AU">
                <a:latin typeface="Arial"/>
                <a:ea typeface="Arial"/>
                <a:cs typeface="Arial"/>
              </a:rPr>
              <a:t>WAN </a:t>
            </a:r>
            <a:r>
              <a:rPr lang="en-AU">
                <a:latin typeface="Arial"/>
                <a:ea typeface="Arial"/>
                <a:cs typeface="Arial"/>
              </a:rPr>
              <a:t>Configuration</a:t>
            </a:r>
            <a:endParaRPr/>
          </a:p>
        </p:txBody>
      </p:sp>
      <p:sp>
        <p:nvSpPr>
          <p:cNvPr id="1216523610" name="Content Placeholder 2"/>
          <p:cNvSpPr>
            <a:spLocks noGrp="1"/>
          </p:cNvSpPr>
          <p:nvPr>
            <p:ph idx="1"/>
          </p:nvPr>
        </p:nvSpPr>
        <p:spPr bwMode="auto"/>
        <p:txBody>
          <a:bodyPr vertOverflow="overflow" horzOverflow="overflow" vert="horz" wrap="square" lIns="91440" tIns="45720" rIns="91440" bIns="45720" numCol="2" spcCol="0" rtlCol="0" fromWordArt="0" anchor="t" anchorCtr="0" forceAA="0" upright="0" compatLnSpc="0">
            <a:normAutofit/>
          </a:bodyPr>
          <a:lstStyle/>
          <a:p>
            <a:pPr>
              <a:defRPr/>
            </a:pPr>
            <a:r>
              <a:rPr lang="en-GB" sz="3200" b="0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  <a:t>Secure Access by SSH &amp; Telnet</a:t>
            </a:r>
            <a:endParaRPr lang="en-GB" sz="3200" b="0" i="0" u="none" strike="noStrike" cap="none" spc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  <a:p>
            <a:pPr>
              <a:defRPr/>
            </a:pPr>
            <a:r>
              <a:rPr lang="en-GB" sz="3200" b="0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  <a:t>Additional Protocols: DHCP</a:t>
            </a:r>
            <a:endParaRPr lang="en-GB" sz="3200" b="0" i="0" u="none" strike="noStrike" cap="none" spc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  <a:p>
            <a:pPr>
              <a:defRPr/>
            </a:pPr>
            <a:r>
              <a:rPr lang="en-GB" sz="3200" b="0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  <a:t>Additional Protocols: LACP</a:t>
            </a:r>
            <a:endParaRPr lang="en-GB" sz="3200" b="0" i="0" u="none" strike="noStrike" cap="none" spc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  <a:p>
            <a:pPr>
              <a:defRPr/>
            </a:pPr>
            <a:r>
              <a:rPr lang="en-GB" sz="3200" b="0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  <a:t>Additional Protocols: HSRP </a:t>
            </a:r>
            <a:endParaRPr lang="en-GB" sz="3200" b="0" i="0" u="none" strike="noStrike" cap="none" spc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  <a:p>
            <a:pPr>
              <a:defRPr/>
            </a:pPr>
            <a:r>
              <a:rPr lang="en-GB" sz="3200" b="0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  <a:t>Additional Protocols: OSPF</a:t>
            </a:r>
            <a:endParaRPr lang="en-GB" sz="3200" b="0" i="0" u="none" strike="noStrike" cap="none" spc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  <a:p>
            <a:pPr>
              <a:defRPr/>
            </a:pPr>
            <a:r>
              <a:rPr lang="en-GB" sz="3200" b="0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  <a:t>Additional Protocols: OSPF</a:t>
            </a:r>
            <a:endParaRPr lang="en-GB" sz="3200" b="0" i="0" u="none" strike="noStrike" cap="none" spc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  <a:p>
            <a:pPr>
              <a:defRPr/>
            </a:pPr>
            <a:r>
              <a:rPr lang="en-GB" sz="3200" b="0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  <a:t>WAN protocols: ACL</a:t>
            </a:r>
            <a:endParaRPr lang="en-GB" sz="3200" b="0" i="0" u="none" strike="noStrike" cap="none" spc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  <a:p>
            <a:pPr>
              <a:defRPr/>
            </a:pPr>
            <a:r>
              <a:rPr lang="en-GB" sz="3200" b="0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  <a:t>WAN Protocols: VPN</a:t>
            </a:r>
            <a:endParaRPr lang="en-GB" sz="3200" b="0" i="0" u="none" strike="noStrike" cap="none" spc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  <a:p>
            <a:pPr>
              <a:defRPr/>
            </a:pPr>
            <a:r>
              <a:rPr lang="en-GB" sz="3200" b="0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  <a:t>WAN Protocols: PPP</a:t>
            </a:r>
            <a:endParaRPr lang="en-GB" sz="3200" b="0" i="0" u="none" strike="noStrike" cap="none" spc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  <a:p>
            <a:pPr>
              <a:defRPr/>
            </a:pPr>
            <a:r>
              <a:rPr lang="en-GB" sz="3200" b="0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  <a:t>Dynamic NAT</a:t>
            </a:r>
            <a:endParaRPr lang="en-GB" sz="3200" b="0" i="0" u="none" strike="noStrike" cap="none" spc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  <a:p>
            <a:pPr>
              <a:defRPr/>
            </a:pPr>
            <a:r>
              <a:rPr lang="en-GB" sz="3200" b="0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  <a:t>Firewall Single-port</a:t>
            </a:r>
            <a:endParaRPr lang="en-GB" sz="3200" b="0" i="0" u="none" strike="noStrike" cap="none" spc="0">
              <a:solidFill>
                <a:schemeClr val="tx1">
                  <a:lumMod val="75000"/>
                  <a:lumOff val="25000"/>
                </a:schemeClr>
              </a:solidFill>
              <a:latin typeface="Arial"/>
              <a:ea typeface="Arial"/>
              <a:cs typeface="Arial"/>
            </a:endParaRPr>
          </a:p>
          <a:p>
            <a:pPr>
              <a:defRPr/>
            </a:pPr>
            <a:r>
              <a:rPr lang="en-GB" sz="3200" b="0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  <a:t>Logging Network</a:t>
            </a:r>
            <a:endParaRPr lang="en-GB" sz="3200" b="0" i="0" u="none" strike="noStrike" cap="none" spc="0">
              <a:solidFill>
                <a:schemeClr val="tx1">
                  <a:lumMod val="75000"/>
                  <a:lumOff val="25000"/>
                </a:schemeClr>
              </a:solidFill>
              <a:latin typeface="Arial"/>
              <a:ea typeface="Arial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65671248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235384557" name="Content Placeholder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marL="0" indent="0">
              <a:buFont typeface="Arial"/>
              <a:buNone/>
              <a:defRPr/>
            </a:pPr>
            <a:endParaRPr/>
          </a:p>
        </p:txBody>
      </p:sp>
      <p:pic>
        <p:nvPicPr>
          <p:cNvPr id="842146382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609598" y="274637"/>
            <a:ext cx="10903036" cy="58515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38140549" name="Subtitle 2"/>
          <p:cNvSpPr>
            <a:spLocks noGrp="1"/>
          </p:cNvSpPr>
          <p:nvPr>
            <p:ph type="subTitle" idx="1"/>
          </p:nvPr>
        </p:nvSpPr>
        <p:spPr bwMode="auto">
          <a:xfrm>
            <a:off x="4655839" y="2708919"/>
            <a:ext cx="6720745" cy="720079"/>
          </a:xfrm>
        </p:spPr>
        <p:txBody>
          <a:bodyPr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>
              <a:defRPr/>
            </a:pPr>
            <a:r>
              <a:rPr lang="en-AU"/>
              <a:t>Local</a:t>
            </a:r>
            <a:endParaRPr/>
          </a:p>
        </p:txBody>
      </p:sp>
      <p:sp>
        <p:nvSpPr>
          <p:cNvPr id="1688908015" name="Title 6"/>
          <p:cNvSpPr>
            <a:spLocks noGrp="1"/>
          </p:cNvSpPr>
          <p:nvPr>
            <p:ph type="title"/>
          </p:nvPr>
        </p:nvSpPr>
        <p:spPr bwMode="auto">
          <a:xfrm>
            <a:off x="4595833" y="1808820"/>
            <a:ext cx="6720745" cy="720079"/>
          </a:xfrm>
        </p:spPr>
        <p:txBody>
          <a:bodyPr/>
          <a:lstStyle>
            <a:lvl1pPr algn="r">
              <a:defRPr/>
            </a:lvl1pPr>
          </a:lstStyle>
          <a:p>
            <a:pPr>
              <a:defRPr/>
            </a:pPr>
            <a:r>
              <a:rPr lang="en-AU">
                <a:latin typeface="Arial"/>
                <a:ea typeface="Arial"/>
                <a:cs typeface="Arial"/>
              </a:rPr>
              <a:t>Troubleshooting &amp; Testing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10897660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AU"/>
              <a:t>Sydney Branch</a:t>
            </a:r>
            <a:endParaRPr/>
          </a:p>
        </p:txBody>
      </p:sp>
      <p:pic>
        <p:nvPicPr>
          <p:cNvPr id="795095274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rot="0" flipH="0" flipV="0">
            <a:off x="478176" y="2589335"/>
            <a:ext cx="11104223" cy="332715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83060156" name="Title 1"/>
          <p:cNvSpPr>
            <a:spLocks noGrp="1"/>
          </p:cNvSpPr>
          <p:nvPr>
            <p:ph type="title"/>
          </p:nvPr>
        </p:nvSpPr>
        <p:spPr bwMode="auto"/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rmAutofit/>
          </a:bodyPr>
          <a:lstStyle/>
          <a:p>
            <a:pPr>
              <a:defRPr/>
            </a:pPr>
            <a:r>
              <a:rPr lang="en-AU" sz="4400" b="0" i="0" u="none" strike="noStrike" cap="none" spc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rPr>
              <a:t>Sydney Branch - Local</a:t>
            </a:r>
            <a:endParaRPr sz="4400"/>
          </a:p>
        </p:txBody>
      </p:sp>
      <p:pic>
        <p:nvPicPr>
          <p:cNvPr id="615671115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rot="0" flipH="0" flipV="0">
            <a:off x="609599" y="2614392"/>
            <a:ext cx="5731509" cy="2902547"/>
          </a:xfrm>
          <a:prstGeom prst="rect">
            <a:avLst/>
          </a:prstGeom>
        </p:spPr>
      </p:pic>
      <p:sp>
        <p:nvSpPr>
          <p:cNvPr id="1381604794" name=""/>
          <p:cNvSpPr txBox="1"/>
          <p:nvPr/>
        </p:nvSpPr>
        <p:spPr bwMode="auto">
          <a:xfrm flipH="0" flipV="0">
            <a:off x="6779278" y="2614392"/>
            <a:ext cx="4806361" cy="106715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>
              <a:defRPr/>
            </a:pPr>
            <a:r>
              <a:rPr sz="3200">
                <a:solidFill>
                  <a:schemeClr val="tx1">
                    <a:lumMod val="75000"/>
                    <a:lumOff val="25000"/>
                  </a:schemeClr>
                </a:solidFill>
              </a:rPr>
              <a:t>Commercial and Admin over IPv6PC0 LAPTOP0</a:t>
            </a:r>
            <a:endParaRPr sz="32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31507576" name="Title 1"/>
          <p:cNvSpPr>
            <a:spLocks noGrp="1"/>
          </p:cNvSpPr>
          <p:nvPr>
            <p:ph type="title"/>
          </p:nvPr>
        </p:nvSpPr>
        <p:spPr bwMode="auto"/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rmAutofit/>
          </a:bodyPr>
          <a:lstStyle/>
          <a:p>
            <a:pPr>
              <a:defRPr/>
            </a:pPr>
            <a:r>
              <a:rPr lang="en-AU" sz="4400" b="0" i="0" u="none" strike="noStrike" cap="none" spc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Arial"/>
                <a:cs typeface="Arial"/>
              </a:rPr>
              <a:t>Sydney Branch - Local</a:t>
            </a:r>
            <a:endParaRPr sz="4400"/>
          </a:p>
        </p:txBody>
      </p:sp>
      <p:sp>
        <p:nvSpPr>
          <p:cNvPr id="2039986393" name=""/>
          <p:cNvSpPr txBox="1"/>
          <p:nvPr/>
        </p:nvSpPr>
        <p:spPr bwMode="auto">
          <a:xfrm flipH="0" flipV="0">
            <a:off x="6779278" y="2614392"/>
            <a:ext cx="4807081" cy="155484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lang="en-GB" sz="3200" b="0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  <a:t>Commercial and Comms over IPv6</a:t>
            </a:r>
            <a:endParaRPr lang="en-GB" sz="3200" b="0" i="0" u="none" strike="noStrike" cap="none" spc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  <a:p>
            <a:pPr algn="l">
              <a:defRPr/>
            </a:pPr>
            <a:r>
              <a:rPr lang="en-GB" sz="3200" b="0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  <a:t>WEB PC0</a:t>
            </a:r>
            <a:endParaRPr sz="32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39424202" name=""/>
          <p:cNvPicPr>
            <a:picLocks noChangeAspect="1"/>
          </p:cNvPicPr>
          <p:nvPr/>
        </p:nvPicPr>
        <p:blipFill>
          <a:blip r:embed="rId3"/>
          <a:srcRect l="0" t="0" r="0" b="24697"/>
          <a:stretch/>
        </p:blipFill>
        <p:spPr bwMode="auto">
          <a:xfrm rot="0" flipH="0" flipV="0">
            <a:off x="476249" y="2614392"/>
            <a:ext cx="5731509" cy="40342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28977084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AU"/>
              <a:t>Brisbane Branch</a:t>
            </a:r>
            <a:endParaRPr/>
          </a:p>
        </p:txBody>
      </p:sp>
      <p:pic>
        <p:nvPicPr>
          <p:cNvPr id="950696021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rot="0" flipH="0" flipV="0">
            <a:off x="659422" y="2675716"/>
            <a:ext cx="10922976" cy="395514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28521546" name="Title 1"/>
          <p:cNvSpPr>
            <a:spLocks noGrp="1"/>
          </p:cNvSpPr>
          <p:nvPr>
            <p:ph type="title"/>
          </p:nvPr>
        </p:nvSpPr>
        <p:spPr bwMode="auto"/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rmAutofit/>
          </a:bodyPr>
          <a:lstStyle/>
          <a:p>
            <a:pPr>
              <a:defRPr/>
            </a:pPr>
            <a:r>
              <a:rPr lang="en-AU" sz="4400" b="0" i="0" u="none" strike="noStrike" cap="none" spc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rPr>
              <a:t>Brisbane Branch</a:t>
            </a:r>
            <a:r>
              <a:rPr lang="en-AU" sz="4400" b="0" i="0" u="none" strike="noStrike" cap="none" spc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Arial"/>
                <a:cs typeface="Arial"/>
              </a:rPr>
              <a:t> - Local</a:t>
            </a:r>
            <a:endParaRPr sz="4400"/>
          </a:p>
        </p:txBody>
      </p:sp>
      <p:sp>
        <p:nvSpPr>
          <p:cNvPr id="610007883" name=""/>
          <p:cNvSpPr txBox="1"/>
          <p:nvPr/>
        </p:nvSpPr>
        <p:spPr bwMode="auto">
          <a:xfrm flipH="0" flipV="0">
            <a:off x="6779278" y="2614392"/>
            <a:ext cx="4806721" cy="106715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lang="en-GB" sz="3200" b="0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  <a:t>Sales and HR over IPv4</a:t>
            </a:r>
            <a:endParaRPr lang="en-GB" sz="3200" b="0" i="0" u="none" strike="noStrike" cap="none" spc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  <a:p>
            <a:pPr algn="l">
              <a:defRPr/>
            </a:pPr>
            <a:r>
              <a:rPr lang="en-GB" sz="3200" b="0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  <a:t>PC20 LAPTOP20</a:t>
            </a:r>
            <a:endParaRPr sz="32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31305087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rot="0" flipH="0" flipV="0">
            <a:off x="609599" y="2614392"/>
            <a:ext cx="5731509" cy="26459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51781300" name="Title 1"/>
          <p:cNvSpPr>
            <a:spLocks noGrp="1"/>
          </p:cNvSpPr>
          <p:nvPr>
            <p:ph type="title"/>
          </p:nvPr>
        </p:nvSpPr>
        <p:spPr bwMode="auto"/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rmAutofit/>
          </a:bodyPr>
          <a:lstStyle/>
          <a:p>
            <a:pPr>
              <a:defRPr/>
            </a:pPr>
            <a:r>
              <a:rPr lang="en-AU" sz="4400" b="0" i="0" u="none" strike="noStrike" cap="none" spc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Arial"/>
                <a:cs typeface="Arial"/>
              </a:rPr>
              <a:t>Brisbane Branch</a:t>
            </a:r>
            <a:r>
              <a:rPr lang="en-AU" sz="4400" b="0" i="0" u="none" strike="noStrike" cap="none" spc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Arial"/>
                <a:cs typeface="Arial"/>
              </a:rPr>
              <a:t> - Local</a:t>
            </a:r>
            <a:endParaRPr sz="4400"/>
          </a:p>
        </p:txBody>
      </p:sp>
      <p:sp>
        <p:nvSpPr>
          <p:cNvPr id="2022992207" name=""/>
          <p:cNvSpPr txBox="1"/>
          <p:nvPr/>
        </p:nvSpPr>
        <p:spPr bwMode="auto">
          <a:xfrm flipH="0" flipV="0">
            <a:off x="6779278" y="2614392"/>
            <a:ext cx="4817521" cy="350555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>
              <a:defRPr/>
            </a:pPr>
            <a:r>
              <a:rPr lang="en-GB" sz="3200" b="0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  <a:t>Sales and R+D</a:t>
            </a:r>
            <a:br>
              <a:rPr lang="en-GB" sz="3200" b="0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</a:br>
            <a:r>
              <a:rPr lang="en-GB" sz="3200" b="0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  <a:t>HR and R+D</a:t>
            </a:r>
            <a:r>
              <a:rPr lang="en-AU" sz="3200" b="0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  <a:t> over IPv4</a:t>
            </a:r>
            <a:br>
              <a:rPr lang="en-AU" sz="3200" b="0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</a:br>
            <a:br>
              <a:rPr lang="en-GB" sz="3200" b="0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</a:br>
            <a:r>
              <a:rPr lang="en-GB" sz="3200" b="0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  <a:t>After implement VPN this connection is no longer available, I could not fixed it.</a:t>
            </a:r>
            <a:endParaRPr sz="32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08964714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rot="0" flipH="0" flipV="0">
            <a:off x="609599" y="2645949"/>
            <a:ext cx="5731509" cy="26459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74062071" name="Subtitle 2"/>
          <p:cNvSpPr>
            <a:spLocks noGrp="1"/>
          </p:cNvSpPr>
          <p:nvPr>
            <p:ph type="subTitle" idx="1"/>
          </p:nvPr>
        </p:nvSpPr>
        <p:spPr bwMode="auto">
          <a:xfrm>
            <a:off x="4655839" y="2708919"/>
            <a:ext cx="6720745" cy="720079"/>
          </a:xfrm>
        </p:spPr>
        <p:txBody>
          <a:bodyPr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>
              <a:defRPr/>
            </a:pPr>
            <a:r>
              <a:rPr lang="en-AU"/>
              <a:t>WAN</a:t>
            </a:r>
            <a:endParaRPr/>
          </a:p>
        </p:txBody>
      </p:sp>
      <p:sp>
        <p:nvSpPr>
          <p:cNvPr id="1164428159" name="Title 6"/>
          <p:cNvSpPr>
            <a:spLocks noGrp="1"/>
          </p:cNvSpPr>
          <p:nvPr>
            <p:ph type="title"/>
          </p:nvPr>
        </p:nvSpPr>
        <p:spPr bwMode="auto">
          <a:xfrm>
            <a:off x="4595833" y="1808820"/>
            <a:ext cx="6720745" cy="720079"/>
          </a:xfrm>
        </p:spPr>
        <p:txBody>
          <a:bodyPr/>
          <a:lstStyle>
            <a:lvl1pPr algn="r">
              <a:defRPr/>
            </a:lvl1pPr>
          </a:lstStyle>
          <a:p>
            <a:pPr>
              <a:defRPr/>
            </a:pPr>
            <a:r>
              <a:rPr lang="en-AU">
                <a:latin typeface="Arial"/>
                <a:ea typeface="Arial"/>
                <a:cs typeface="Arial"/>
              </a:rPr>
              <a:t>Troubleshooting &amp; Testing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40064442" name="Title 1"/>
          <p:cNvSpPr>
            <a:spLocks noGrp="1"/>
          </p:cNvSpPr>
          <p:nvPr>
            <p:ph type="title"/>
          </p:nvPr>
        </p:nvSpPr>
        <p:spPr bwMode="auto"/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rmAutofit/>
          </a:bodyPr>
          <a:lstStyle/>
          <a:p>
            <a:pPr>
              <a:defRPr/>
            </a:pPr>
            <a:r>
              <a:rPr lang="en-AU" sz="4400" b="0" i="0" u="none" strike="noStrike" cap="none" spc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Arial"/>
                <a:cs typeface="Arial"/>
              </a:rPr>
              <a:t>WAN</a:t>
            </a:r>
            <a:endParaRPr sz="4400"/>
          </a:p>
        </p:txBody>
      </p:sp>
      <p:sp>
        <p:nvSpPr>
          <p:cNvPr id="892481339" name=""/>
          <p:cNvSpPr txBox="1"/>
          <p:nvPr/>
        </p:nvSpPr>
        <p:spPr bwMode="auto">
          <a:xfrm flipH="0" flipV="0">
            <a:off x="6779278" y="2614392"/>
            <a:ext cx="4824361" cy="155484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>
              <a:defRPr/>
            </a:pPr>
            <a:r>
              <a:rPr lang="en-GB" sz="3200" b="0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  <a:t>Sydney Branch and  Brisbane Branch</a:t>
            </a:r>
            <a:r>
              <a:rPr lang="en-AU" sz="3200" b="0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  <a:t> over IPv4</a:t>
            </a:r>
            <a:endParaRPr sz="32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790479805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rot="0" flipH="0" flipV="0">
            <a:off x="609599" y="2614392"/>
            <a:ext cx="5731509" cy="28121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3860304" name="Title 1"/>
          <p:cNvSpPr>
            <a:spLocks noGrp="1"/>
          </p:cNvSpPr>
          <p:nvPr>
            <p:ph type="title"/>
          </p:nvPr>
        </p:nvSpPr>
        <p:spPr bwMode="auto"/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rmAutofit/>
          </a:bodyPr>
          <a:lstStyle/>
          <a:p>
            <a:pPr>
              <a:defRPr/>
            </a:pPr>
            <a:r>
              <a:rPr lang="en-AU" sz="4400" b="0" i="0" u="none" strike="noStrike" cap="none" spc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Arial"/>
                <a:cs typeface="Arial"/>
              </a:rPr>
              <a:t>WAN</a:t>
            </a:r>
            <a:endParaRPr sz="4400"/>
          </a:p>
        </p:txBody>
      </p:sp>
      <p:sp>
        <p:nvSpPr>
          <p:cNvPr id="1974963426" name=""/>
          <p:cNvSpPr txBox="1"/>
          <p:nvPr/>
        </p:nvSpPr>
        <p:spPr bwMode="auto">
          <a:xfrm flipH="0" flipV="0">
            <a:off x="6779277" y="2614392"/>
            <a:ext cx="4831560" cy="106715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>
              <a:defRPr/>
            </a:pPr>
            <a:r>
              <a:rPr lang="en-AU" sz="3200" b="0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  <a:t>Brisbane </a:t>
            </a:r>
            <a:r>
              <a:rPr lang="en-GB" sz="3200" b="0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  <a:t>Branch and  </a:t>
            </a:r>
            <a:r>
              <a:rPr lang="en-AU" sz="3200" b="0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  <a:t>Sydney </a:t>
            </a:r>
            <a:r>
              <a:rPr lang="en-GB" sz="3200" b="0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  <a:t>Branch</a:t>
            </a:r>
            <a:r>
              <a:rPr lang="en-AU" sz="3200" b="0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  <a:t> over IPv6</a:t>
            </a:r>
            <a:endParaRPr sz="32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220661653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rot="0" flipH="0" flipV="0">
            <a:off x="609599" y="2614392"/>
            <a:ext cx="5731509" cy="350213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20565687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865332601" name="Content Placeholder 2"/>
          <p:cNvSpPr>
            <a:spLocks noGrp="1"/>
          </p:cNvSpPr>
          <p:nvPr>
            <p:ph idx="1"/>
          </p:nvPr>
        </p:nvSpPr>
        <p:spPr bwMode="auto">
          <a:xfrm flipH="0" flipV="0">
            <a:off x="609599" y="1600201"/>
            <a:ext cx="10972800" cy="1220663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 fontScale="95000" lnSpcReduction="1000"/>
          </a:bodyPr>
          <a:lstStyle/>
          <a:p>
            <a:pPr marL="0" indent="0" algn="l">
              <a:buFont typeface="Arial"/>
              <a:buNone/>
              <a:defRPr/>
            </a:pPr>
            <a:r>
              <a:rPr lang="en-AU" b="1">
                <a:latin typeface="Arial"/>
                <a:ea typeface="Arial"/>
                <a:cs typeface="Arial"/>
              </a:rPr>
              <a:t>We are the network engineer responsible for implementing the required WAN connectivity for </a:t>
            </a:r>
            <a:r>
              <a:rPr lang="en-AU" b="1">
                <a:latin typeface="Arial"/>
                <a:ea typeface="Arial"/>
                <a:cs typeface="Arial"/>
              </a:rPr>
              <a:t>ABC</a:t>
            </a:r>
            <a:r>
              <a:rPr lang="en-AU" b="1">
                <a:latin typeface="Arial"/>
                <a:ea typeface="Arial"/>
                <a:cs typeface="Arial"/>
              </a:rPr>
              <a:t> Enterprises.</a:t>
            </a:r>
            <a:endParaRPr b="1"/>
          </a:p>
        </p:txBody>
      </p:sp>
      <p:sp>
        <p:nvSpPr>
          <p:cNvPr id="2080093910" name=""/>
          <p:cNvSpPr txBox="1"/>
          <p:nvPr/>
        </p:nvSpPr>
        <p:spPr bwMode="auto">
          <a:xfrm flipH="0" flipV="0">
            <a:off x="609599" y="5482150"/>
            <a:ext cx="11028239" cy="64044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>
              <a:defRPr/>
            </a:pPr>
            <a:r>
              <a:rPr lang="en-AU" sz="18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ABC Enterprises wants to improve its network due to old infrastructure, security and reliability WAN connectivity between Sydney Branch and Brisbane Branch.</a:t>
            </a:r>
            <a:endParaRPr/>
          </a:p>
        </p:txBody>
      </p:sp>
      <p:pic>
        <p:nvPicPr>
          <p:cNvPr id="1711691571" name=""/>
          <p:cNvPicPr>
            <a:picLocks noChangeAspect="1"/>
          </p:cNvPicPr>
          <p:nvPr/>
        </p:nvPicPr>
        <p:blipFill>
          <a:blip r:embed="rId3"/>
          <a:srcRect l="0" t="37921" r="0" b="16414"/>
          <a:stretch/>
        </p:blipFill>
        <p:spPr bwMode="auto">
          <a:xfrm flipH="0" flipV="0">
            <a:off x="4152899" y="2521927"/>
            <a:ext cx="3886200" cy="26618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77474464" name="Subtitle 2"/>
          <p:cNvSpPr>
            <a:spLocks noGrp="1"/>
          </p:cNvSpPr>
          <p:nvPr>
            <p:ph type="subTitle" idx="1"/>
          </p:nvPr>
        </p:nvSpPr>
        <p:spPr bwMode="auto">
          <a:xfrm>
            <a:off x="4655839" y="2708919"/>
            <a:ext cx="6720745" cy="720079"/>
          </a:xfrm>
        </p:spPr>
        <p:txBody>
          <a:bodyPr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>
              <a:defRPr/>
            </a:pPr>
            <a:r>
              <a:rPr lang="en-AU"/>
              <a:t>WAN</a:t>
            </a:r>
            <a:endParaRPr/>
          </a:p>
        </p:txBody>
      </p:sp>
      <p:sp>
        <p:nvSpPr>
          <p:cNvPr id="1664501224" name="Title 6"/>
          <p:cNvSpPr>
            <a:spLocks noGrp="1"/>
          </p:cNvSpPr>
          <p:nvPr>
            <p:ph type="title"/>
          </p:nvPr>
        </p:nvSpPr>
        <p:spPr bwMode="auto">
          <a:xfrm flipH="0" flipV="0">
            <a:off x="4595833" y="1208942"/>
            <a:ext cx="6720745" cy="1319957"/>
          </a:xfrm>
        </p:spPr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rmAutofit fontScale="95000" lnSpcReduction="1000"/>
          </a:bodyPr>
          <a:lstStyle>
            <a:lvl1pPr algn="r">
              <a:defRPr/>
            </a:lvl1pPr>
          </a:lstStyle>
          <a:p>
            <a:pPr>
              <a:defRPr/>
            </a:pPr>
            <a:r>
              <a:rPr lang="en-AU">
                <a:latin typeface="Arial"/>
                <a:ea typeface="Arial"/>
                <a:cs typeface="Arial"/>
              </a:rPr>
              <a:t>Secure Access SSH &amp; Telnet</a:t>
            </a:r>
            <a:r>
              <a:rPr lang="en-AU">
                <a:latin typeface="Arial"/>
                <a:ea typeface="Arial"/>
                <a:cs typeface="Arial"/>
              </a:rPr>
              <a:t> 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67242871" name="Title 1"/>
          <p:cNvSpPr>
            <a:spLocks noGrp="1"/>
          </p:cNvSpPr>
          <p:nvPr>
            <p:ph type="title"/>
          </p:nvPr>
        </p:nvSpPr>
        <p:spPr bwMode="auto"/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rmAutofit/>
          </a:bodyPr>
          <a:lstStyle/>
          <a:p>
            <a:pPr>
              <a:defRPr/>
            </a:pPr>
            <a:r>
              <a:rPr lang="en-AU" sz="4400" b="0" i="0" u="none" strike="noStrike" cap="none" spc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Arial"/>
                <a:cs typeface="Arial"/>
              </a:rPr>
              <a:t>Secure Access</a:t>
            </a:r>
            <a:endParaRPr/>
          </a:p>
        </p:txBody>
      </p:sp>
      <p:sp>
        <p:nvSpPr>
          <p:cNvPr id="1735031078" name=""/>
          <p:cNvSpPr txBox="1"/>
          <p:nvPr/>
        </p:nvSpPr>
        <p:spPr bwMode="auto">
          <a:xfrm flipH="0" flipV="0">
            <a:off x="6779278" y="2614392"/>
            <a:ext cx="4827601" cy="155484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>
              <a:defRPr/>
            </a:pPr>
            <a:r>
              <a:rPr lang="en-GB" sz="3200" b="1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  <a:t>RT1</a:t>
            </a:r>
            <a:br>
              <a:rPr lang="en-GB" sz="3200" b="0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</a:br>
            <a:br>
              <a:rPr lang="en-GB" sz="3200" b="0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</a:br>
            <a:r>
              <a:rPr lang="en-GB" sz="3200" b="0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  <a:t>192.168.10.1</a:t>
            </a:r>
            <a:endParaRPr sz="32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49037719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rot="0" flipH="0" flipV="0">
            <a:off x="536330" y="1918334"/>
            <a:ext cx="5731509" cy="1268106"/>
          </a:xfrm>
          <a:prstGeom prst="rect">
            <a:avLst/>
          </a:prstGeom>
        </p:spPr>
      </p:pic>
      <p:pic>
        <p:nvPicPr>
          <p:cNvPr id="1671720762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rot="0" flipH="0" flipV="0">
            <a:off x="536330" y="3391812"/>
            <a:ext cx="5731509" cy="1651875"/>
          </a:xfrm>
          <a:prstGeom prst="rect">
            <a:avLst/>
          </a:prstGeom>
        </p:spPr>
      </p:pic>
      <p:pic>
        <p:nvPicPr>
          <p:cNvPr id="1840265429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 rot="0" flipH="0" flipV="0">
            <a:off x="536330" y="5330336"/>
            <a:ext cx="5731509" cy="16518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02742226" name="Title 1"/>
          <p:cNvSpPr>
            <a:spLocks noGrp="1"/>
          </p:cNvSpPr>
          <p:nvPr>
            <p:ph type="title"/>
          </p:nvPr>
        </p:nvSpPr>
        <p:spPr bwMode="auto"/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rmAutofit/>
          </a:bodyPr>
          <a:lstStyle/>
          <a:p>
            <a:pPr>
              <a:defRPr/>
            </a:pPr>
            <a:r>
              <a:rPr lang="en-AU" sz="4400" b="0" i="0" u="none" strike="noStrike" cap="none" spc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Arial"/>
                <a:cs typeface="Arial"/>
              </a:rPr>
              <a:t>Secure Access</a:t>
            </a:r>
            <a:endParaRPr/>
          </a:p>
        </p:txBody>
      </p:sp>
      <p:sp>
        <p:nvSpPr>
          <p:cNvPr id="96366429" name=""/>
          <p:cNvSpPr txBox="1"/>
          <p:nvPr/>
        </p:nvSpPr>
        <p:spPr bwMode="auto">
          <a:xfrm flipH="0" flipV="0">
            <a:off x="6779278" y="2614392"/>
            <a:ext cx="4829761" cy="155484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>
              <a:defRPr/>
            </a:pPr>
            <a:r>
              <a:rPr lang="en-GB" sz="3200" b="1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  <a:t>RT2 </a:t>
            </a:r>
            <a:br>
              <a:rPr lang="en-GB" sz="3200" b="1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</a:br>
            <a:br>
              <a:rPr lang="en-GB" sz="3200" b="1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</a:br>
            <a:r>
              <a:rPr lang="en-GB" sz="3200" b="0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  <a:t>2000::3</a:t>
            </a:r>
            <a:endParaRPr sz="32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609333400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456111" y="1651875"/>
            <a:ext cx="5731508" cy="1651875"/>
          </a:xfrm>
          <a:prstGeom prst="rect">
            <a:avLst/>
          </a:prstGeom>
        </p:spPr>
      </p:pic>
      <p:pic>
        <p:nvPicPr>
          <p:cNvPr id="28768993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456111" y="3391811"/>
            <a:ext cx="5731508" cy="1651875"/>
          </a:xfrm>
          <a:prstGeom prst="rect">
            <a:avLst/>
          </a:prstGeom>
        </p:spPr>
      </p:pic>
      <p:pic>
        <p:nvPicPr>
          <p:cNvPr id="1015840741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456111" y="5220432"/>
            <a:ext cx="5731508" cy="1651875"/>
          </a:xfrm>
          <a:prstGeom prst="rect">
            <a:avLst/>
          </a:prstGeom>
        </p:spPr>
      </p:pic>
      <p:sp>
        <p:nvSpPr>
          <p:cNvPr id="2018074064" name=""/>
          <p:cNvSpPr txBox="1"/>
          <p:nvPr/>
        </p:nvSpPr>
        <p:spPr bwMode="auto">
          <a:xfrm flipH="0" flipV="0">
            <a:off x="6004379" y="2279142"/>
            <a:ext cx="183240" cy="2299715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30589518" name="Title 1"/>
          <p:cNvSpPr>
            <a:spLocks noGrp="1"/>
          </p:cNvSpPr>
          <p:nvPr>
            <p:ph type="title"/>
          </p:nvPr>
        </p:nvSpPr>
        <p:spPr bwMode="auto"/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rmAutofit/>
          </a:bodyPr>
          <a:lstStyle/>
          <a:p>
            <a:pPr>
              <a:defRPr/>
            </a:pPr>
            <a:r>
              <a:rPr lang="en-AU" sz="4400" b="0" i="0" u="none" strike="noStrike" cap="none" spc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Arial"/>
                <a:cs typeface="Arial"/>
              </a:rPr>
              <a:t>Secure Access</a:t>
            </a:r>
            <a:endParaRPr/>
          </a:p>
        </p:txBody>
      </p:sp>
      <p:sp>
        <p:nvSpPr>
          <p:cNvPr id="215791520" name=""/>
          <p:cNvSpPr txBox="1"/>
          <p:nvPr/>
        </p:nvSpPr>
        <p:spPr bwMode="auto">
          <a:xfrm flipH="0" flipV="0">
            <a:off x="6779278" y="2614392"/>
            <a:ext cx="4835161" cy="155484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>
              <a:defRPr/>
            </a:pPr>
            <a:r>
              <a:rPr lang="en-GB" sz="3200" b="1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  <a:t>sw10</a:t>
            </a:r>
            <a:br>
              <a:rPr lang="en-GB" sz="3200" b="0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</a:br>
            <a:br>
              <a:rPr lang="en-GB" sz="3200" b="0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</a:br>
            <a:r>
              <a:rPr lang="en-GB" sz="3200" b="0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  <a:t> VLAN1:192.168.40.98</a:t>
            </a:r>
            <a:endParaRPr sz="3200" b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06432954" name=""/>
          <p:cNvSpPr txBox="1"/>
          <p:nvPr/>
        </p:nvSpPr>
        <p:spPr bwMode="auto">
          <a:xfrm flipH="0" flipV="0">
            <a:off x="6004379" y="2279142"/>
            <a:ext cx="183240" cy="2299715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</p:txBody>
      </p:sp>
      <p:pic>
        <p:nvPicPr>
          <p:cNvPr id="1778879596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364491" y="1919998"/>
            <a:ext cx="5731508" cy="1651875"/>
          </a:xfrm>
          <a:prstGeom prst="rect">
            <a:avLst/>
          </a:prstGeom>
        </p:spPr>
      </p:pic>
      <p:pic>
        <p:nvPicPr>
          <p:cNvPr id="228500777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456111" y="3571874"/>
            <a:ext cx="5731508" cy="1651875"/>
          </a:xfrm>
          <a:prstGeom prst="rect">
            <a:avLst/>
          </a:prstGeom>
        </p:spPr>
      </p:pic>
      <p:pic>
        <p:nvPicPr>
          <p:cNvPr id="1913684524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456111" y="5312018"/>
            <a:ext cx="5731508" cy="1651875"/>
          </a:xfrm>
          <a:prstGeom prst="rect">
            <a:avLst/>
          </a:prstGeom>
        </p:spPr>
      </p:pic>
      <p:sp>
        <p:nvSpPr>
          <p:cNvPr id="2075796791" name=""/>
          <p:cNvSpPr txBox="1"/>
          <p:nvPr/>
        </p:nvSpPr>
        <p:spPr bwMode="auto">
          <a:xfrm flipH="0" flipV="0">
            <a:off x="6004379" y="2676906"/>
            <a:ext cx="183240" cy="1504187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  <a:p>
            <a:pPr algn="l">
              <a:defRPr/>
            </a:pPr>
            <a:endParaRPr lang="en-AU" b="1">
              <a:latin typeface="Arial"/>
              <a:ea typeface="Arial"/>
              <a:cs typeface="Arial"/>
            </a:endParaRPr>
          </a:p>
          <a:p>
            <a:pPr algn="l">
              <a:defRPr/>
            </a:pPr>
            <a:endParaRPr lang="en-AU" b="1">
              <a:latin typeface="Arial"/>
              <a:ea typeface="Arial"/>
              <a:cs typeface="Arial"/>
            </a:endParaRPr>
          </a:p>
          <a:p>
            <a:pPr algn="l">
              <a:defRPr/>
            </a:pPr>
            <a:endParaRPr lang="en-AU" b="1">
              <a:latin typeface="Arial"/>
              <a:ea typeface="Arial"/>
              <a:cs typeface="Arial"/>
            </a:endParaRPr>
          </a:p>
          <a:p>
            <a:pPr algn="l">
              <a:defRPr/>
            </a:pPr>
            <a:endParaRPr lang="en-AU" b="1">
              <a:latin typeface="Arial"/>
              <a:ea typeface="Arial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41837271" name="Subtitle 2"/>
          <p:cNvSpPr>
            <a:spLocks noGrp="1"/>
          </p:cNvSpPr>
          <p:nvPr>
            <p:ph type="subTitle" idx="1"/>
          </p:nvPr>
        </p:nvSpPr>
        <p:spPr bwMode="auto">
          <a:xfrm>
            <a:off x="4655838" y="2708919"/>
            <a:ext cx="6720744" cy="720078"/>
          </a:xfrm>
        </p:spPr>
        <p:txBody>
          <a:bodyPr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>
              <a:defRPr/>
            </a:pPr>
            <a:r>
              <a:rPr lang="en-AU"/>
              <a:t>WAN</a:t>
            </a:r>
            <a:endParaRPr/>
          </a:p>
        </p:txBody>
      </p:sp>
      <p:sp>
        <p:nvSpPr>
          <p:cNvPr id="1108168151" name="Title 6"/>
          <p:cNvSpPr>
            <a:spLocks noGrp="1"/>
          </p:cNvSpPr>
          <p:nvPr>
            <p:ph type="title"/>
          </p:nvPr>
        </p:nvSpPr>
        <p:spPr bwMode="auto">
          <a:xfrm>
            <a:off x="4595833" y="1808820"/>
            <a:ext cx="6720744" cy="720078"/>
          </a:xfrm>
        </p:spPr>
        <p:txBody>
          <a:bodyPr/>
          <a:lstStyle>
            <a:lvl1pPr algn="r">
              <a:defRPr/>
            </a:lvl1pPr>
          </a:lstStyle>
          <a:p>
            <a:pPr>
              <a:defRPr/>
            </a:pPr>
            <a:r>
              <a:rPr lang="en-AU">
                <a:latin typeface="Arial"/>
                <a:ea typeface="Arial"/>
                <a:cs typeface="Arial"/>
              </a:rPr>
              <a:t>DHCP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36533273" name="Title 1"/>
          <p:cNvSpPr>
            <a:spLocks noGrp="1"/>
          </p:cNvSpPr>
          <p:nvPr>
            <p:ph type="title"/>
          </p:nvPr>
        </p:nvSpPr>
        <p:spPr bwMode="auto"/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rmAutofit/>
          </a:bodyPr>
          <a:lstStyle/>
          <a:p>
            <a:pPr>
              <a:defRPr/>
            </a:pPr>
            <a:r>
              <a:rPr lang="en-AU" sz="4400" b="0" i="0" u="none" strike="noStrike" cap="none" spc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rPr>
              <a:t>Sydney Branch</a:t>
            </a:r>
            <a:endParaRPr sz="4400"/>
          </a:p>
        </p:txBody>
      </p:sp>
      <p:sp>
        <p:nvSpPr>
          <p:cNvPr id="1532891587" name=""/>
          <p:cNvSpPr txBox="1"/>
          <p:nvPr/>
        </p:nvSpPr>
        <p:spPr bwMode="auto">
          <a:xfrm flipH="0" flipV="0">
            <a:off x="6779278" y="2614392"/>
            <a:ext cx="4830121" cy="20425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>
              <a:defRPr/>
            </a:pPr>
            <a:r>
              <a:rPr lang="en-GB" sz="3200" b="1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  <a:t>RT1</a:t>
            </a:r>
            <a:br>
              <a:rPr lang="en-GB" sz="3200" b="0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</a:br>
            <a:br>
              <a:rPr lang="en-GB" sz="3200" b="0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</a:br>
            <a:r>
              <a:rPr lang="en-GB" sz="3200" b="0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  <a:t>New PC configured to DHCP and IPv6 Auto</a:t>
            </a:r>
            <a:endParaRPr sz="32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989639980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609599" y="2614392"/>
            <a:ext cx="5731508" cy="1872621"/>
          </a:xfrm>
          <a:prstGeom prst="rect">
            <a:avLst/>
          </a:prstGeom>
        </p:spPr>
      </p:pic>
      <p:pic>
        <p:nvPicPr>
          <p:cNvPr id="82239761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609599" y="4805826"/>
            <a:ext cx="5731508" cy="1368864"/>
          </a:xfrm>
          <a:prstGeom prst="rect">
            <a:avLst/>
          </a:prstGeom>
        </p:spPr>
      </p:pic>
      <p:sp>
        <p:nvSpPr>
          <p:cNvPr id="1454353201" name=""/>
          <p:cNvSpPr txBox="1"/>
          <p:nvPr/>
        </p:nvSpPr>
        <p:spPr bwMode="auto">
          <a:xfrm flipH="0" flipV="0">
            <a:off x="6004379" y="2752343"/>
            <a:ext cx="183240" cy="1353312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23694598" name="Title 1"/>
          <p:cNvSpPr>
            <a:spLocks noGrp="1"/>
          </p:cNvSpPr>
          <p:nvPr>
            <p:ph type="title"/>
          </p:nvPr>
        </p:nvSpPr>
        <p:spPr bwMode="auto"/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rmAutofit/>
          </a:bodyPr>
          <a:lstStyle/>
          <a:p>
            <a:pPr>
              <a:defRPr/>
            </a:pPr>
            <a:r>
              <a:rPr lang="en-AU" sz="4400" b="0" i="0" u="none" strike="noStrike" cap="none" spc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Arial"/>
                <a:cs typeface="Arial"/>
              </a:rPr>
              <a:t>Brisbane Branch</a:t>
            </a:r>
            <a:endParaRPr sz="4400"/>
          </a:p>
        </p:txBody>
      </p:sp>
      <p:sp>
        <p:nvSpPr>
          <p:cNvPr id="420877032" name=""/>
          <p:cNvSpPr txBox="1"/>
          <p:nvPr/>
        </p:nvSpPr>
        <p:spPr bwMode="auto">
          <a:xfrm flipH="0" flipV="0">
            <a:off x="6779278" y="2614392"/>
            <a:ext cx="4831561" cy="20425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lang="en-GB" sz="3200" b="1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  <a:t>RT3</a:t>
            </a:r>
            <a:endParaRPr lang="en-GB" sz="3200" b="1" i="0" u="none" strike="noStrike" cap="none" spc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  <a:p>
            <a:pPr>
              <a:defRPr/>
            </a:pPr>
            <a:endParaRPr lang="en-GB" sz="3200" b="1" i="0" u="none" strike="noStrike" cap="none" spc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  <a:p>
            <a:pPr algn="l">
              <a:defRPr/>
            </a:pPr>
            <a:r>
              <a:rPr lang="en-GB" sz="3200" b="0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  <a:t>New PC configured to DHCP and IPv6 Auto</a:t>
            </a:r>
            <a:endParaRPr sz="3200" b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19723077" name=""/>
          <p:cNvSpPr txBox="1"/>
          <p:nvPr/>
        </p:nvSpPr>
        <p:spPr bwMode="auto">
          <a:xfrm flipH="0" flipV="0">
            <a:off x="6004379" y="2752343"/>
            <a:ext cx="183240" cy="1353312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</p:txBody>
      </p:sp>
      <p:pic>
        <p:nvPicPr>
          <p:cNvPr id="1344740330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rot="0" flipH="0" flipV="0">
            <a:off x="609599" y="2752343"/>
            <a:ext cx="5731509" cy="33074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10232480" name="Subtitle 2"/>
          <p:cNvSpPr>
            <a:spLocks noGrp="1"/>
          </p:cNvSpPr>
          <p:nvPr>
            <p:ph type="subTitle" idx="1"/>
          </p:nvPr>
        </p:nvSpPr>
        <p:spPr bwMode="auto">
          <a:xfrm>
            <a:off x="4655839" y="2708919"/>
            <a:ext cx="6720745" cy="720079"/>
          </a:xfrm>
        </p:spPr>
        <p:txBody>
          <a:bodyPr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>
              <a:defRPr/>
            </a:pPr>
            <a:r>
              <a:rPr lang="en-AU"/>
              <a:t>WAN – IPv6</a:t>
            </a:r>
            <a:endParaRPr/>
          </a:p>
        </p:txBody>
      </p:sp>
      <p:sp>
        <p:nvSpPr>
          <p:cNvPr id="248602880" name="Title 6"/>
          <p:cNvSpPr>
            <a:spLocks noGrp="1"/>
          </p:cNvSpPr>
          <p:nvPr>
            <p:ph type="title"/>
          </p:nvPr>
        </p:nvSpPr>
        <p:spPr bwMode="auto">
          <a:xfrm flipH="0" flipV="0">
            <a:off x="4595833" y="1208942"/>
            <a:ext cx="6720745" cy="1319957"/>
          </a:xfrm>
        </p:spPr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rmAutofit/>
          </a:bodyPr>
          <a:lstStyle>
            <a:lvl1pPr algn="r">
              <a:defRPr/>
            </a:lvl1pPr>
          </a:lstStyle>
          <a:p>
            <a:pPr>
              <a:defRPr/>
            </a:pPr>
            <a:r>
              <a:rPr lang="en-AU">
                <a:latin typeface="Arial"/>
                <a:ea typeface="Arial"/>
                <a:cs typeface="Arial"/>
              </a:rPr>
              <a:t>Testing LACP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50080106" name="Title 1"/>
          <p:cNvSpPr>
            <a:spLocks noGrp="1"/>
          </p:cNvSpPr>
          <p:nvPr>
            <p:ph type="title"/>
          </p:nvPr>
        </p:nvSpPr>
        <p:spPr bwMode="auto"/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rmAutofit/>
          </a:bodyPr>
          <a:lstStyle/>
          <a:p>
            <a:pPr>
              <a:defRPr/>
            </a:pPr>
            <a:r>
              <a:rPr lang="en-AU">
                <a:latin typeface="Arial"/>
                <a:ea typeface="Arial"/>
                <a:cs typeface="Arial"/>
              </a:rPr>
              <a:t>Summary port-channel</a:t>
            </a:r>
            <a:endParaRPr/>
          </a:p>
        </p:txBody>
      </p:sp>
      <p:sp>
        <p:nvSpPr>
          <p:cNvPr id="1690303475" name=""/>
          <p:cNvSpPr txBox="1"/>
          <p:nvPr/>
        </p:nvSpPr>
        <p:spPr bwMode="auto">
          <a:xfrm flipH="0" flipV="0">
            <a:off x="6779278" y="2614392"/>
            <a:ext cx="4840921" cy="155484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lang="en-AU" sz="3200" b="1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  <a:t>Sydney</a:t>
            </a:r>
            <a:endParaRPr lang="en-GB" sz="3200" b="1" i="0" u="none" strike="noStrike" cap="none" spc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  <a:p>
            <a:pPr>
              <a:defRPr/>
            </a:pPr>
            <a:endParaRPr lang="en-GB" sz="3200" b="1" i="0" u="none" strike="noStrike" cap="none" spc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  <a:p>
            <a:pPr algn="l">
              <a:defRPr/>
            </a:pPr>
            <a:r>
              <a:rPr lang="en-AU" sz="3200" b="0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  <a:t>Summary config</a:t>
            </a:r>
            <a:endParaRPr sz="3200" b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88841553" name=""/>
          <p:cNvSpPr txBox="1"/>
          <p:nvPr/>
        </p:nvSpPr>
        <p:spPr bwMode="auto">
          <a:xfrm flipH="0" flipV="0">
            <a:off x="6004379" y="2752343"/>
            <a:ext cx="183240" cy="1353312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</p:txBody>
      </p:sp>
      <p:pic>
        <p:nvPicPr>
          <p:cNvPr id="1736182693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rot="0" flipH="0" flipV="0">
            <a:off x="456109" y="2692644"/>
            <a:ext cx="6240981" cy="304067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04731438" name="Title 1"/>
          <p:cNvSpPr>
            <a:spLocks noGrp="1"/>
          </p:cNvSpPr>
          <p:nvPr>
            <p:ph type="title"/>
          </p:nvPr>
        </p:nvSpPr>
        <p:spPr bwMode="auto"/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rmAutofit/>
          </a:bodyPr>
          <a:lstStyle/>
          <a:p>
            <a:pPr>
              <a:defRPr/>
            </a:pPr>
            <a:r>
              <a:rPr lang="en-AU" sz="4400" b="0" i="0" u="none" strike="noStrike" cap="none" spc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Arial"/>
                <a:cs typeface="Arial"/>
              </a:rPr>
              <a:t>LACP - Brisbane Branch</a:t>
            </a:r>
            <a:endParaRPr sz="4400"/>
          </a:p>
        </p:txBody>
      </p:sp>
      <p:sp>
        <p:nvSpPr>
          <p:cNvPr id="1606829199" name=""/>
          <p:cNvSpPr txBox="1"/>
          <p:nvPr/>
        </p:nvSpPr>
        <p:spPr bwMode="auto">
          <a:xfrm flipH="0" flipV="0">
            <a:off x="6779278" y="2614392"/>
            <a:ext cx="4851361" cy="106715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marL="438080" indent="-438080" algn="l">
              <a:buFont typeface="Arial"/>
              <a:buChar char="•"/>
              <a:defRPr/>
            </a:pPr>
            <a:r>
              <a:rPr lang="en-AU" sz="3200" b="0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  <a:t>Turned Down </a:t>
            </a:r>
            <a:r>
              <a:rPr lang="en-GB" sz="3200" b="0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  <a:t> </a:t>
            </a:r>
            <a:r>
              <a:rPr lang="en-AU" sz="3200" b="0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  <a:t>swm3 interfaces</a:t>
            </a:r>
            <a:endParaRPr sz="3200" b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48763657" name=""/>
          <p:cNvSpPr txBox="1"/>
          <p:nvPr/>
        </p:nvSpPr>
        <p:spPr bwMode="auto">
          <a:xfrm flipH="0" flipV="0">
            <a:off x="6004379" y="2752343"/>
            <a:ext cx="183240" cy="1353312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</p:txBody>
      </p:sp>
      <p:pic>
        <p:nvPicPr>
          <p:cNvPr id="1667565596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rot="0" flipH="0" flipV="0">
            <a:off x="364489" y="1999164"/>
            <a:ext cx="6300217" cy="42129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80815284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AU"/>
              <a:t>Sydney Branch</a:t>
            </a:r>
            <a:endParaRPr/>
          </a:p>
        </p:txBody>
      </p:sp>
      <p:pic>
        <p:nvPicPr>
          <p:cNvPr id="1398587505" name=""/>
          <p:cNvPicPr>
            <a:picLocks noChangeAspect="1"/>
          </p:cNvPicPr>
          <p:nvPr/>
        </p:nvPicPr>
        <p:blipFill>
          <a:blip r:embed="rId3"/>
          <a:srcRect l="0" t="0" r="0" b="17000"/>
          <a:stretch/>
        </p:blipFill>
        <p:spPr bwMode="auto">
          <a:xfrm flipH="0" flipV="0">
            <a:off x="5028057" y="1240279"/>
            <a:ext cx="7154826" cy="5487856"/>
          </a:xfrm>
          <a:prstGeom prst="rect">
            <a:avLst/>
          </a:prstGeom>
        </p:spPr>
      </p:pic>
      <p:pic>
        <p:nvPicPr>
          <p:cNvPr id="1713202831" name=""/>
          <p:cNvPicPr>
            <a:picLocks noChangeAspect="1"/>
          </p:cNvPicPr>
          <p:nvPr/>
        </p:nvPicPr>
        <p:blipFill>
          <a:blip r:embed="rId4"/>
          <a:srcRect l="0" t="31060" r="0" b="19376"/>
          <a:stretch/>
        </p:blipFill>
        <p:spPr bwMode="auto">
          <a:xfrm flipH="0" flipV="0">
            <a:off x="1337163" y="3312470"/>
            <a:ext cx="3183127" cy="88289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12766477" name="Title 1"/>
          <p:cNvSpPr>
            <a:spLocks noGrp="1"/>
          </p:cNvSpPr>
          <p:nvPr>
            <p:ph type="title"/>
          </p:nvPr>
        </p:nvSpPr>
        <p:spPr bwMode="auto"/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rmAutofit/>
          </a:bodyPr>
          <a:lstStyle/>
          <a:p>
            <a:pPr>
              <a:defRPr/>
            </a:pPr>
            <a:r>
              <a:rPr lang="en-AU" sz="4400" b="0" i="0" u="none" strike="noStrike" cap="none" spc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Arial"/>
                <a:cs typeface="Arial"/>
              </a:rPr>
              <a:t>Brisbane Branch</a:t>
            </a:r>
            <a:endParaRPr sz="4400"/>
          </a:p>
        </p:txBody>
      </p:sp>
      <p:sp>
        <p:nvSpPr>
          <p:cNvPr id="1683032149" name=""/>
          <p:cNvSpPr txBox="1"/>
          <p:nvPr/>
        </p:nvSpPr>
        <p:spPr bwMode="auto">
          <a:xfrm flipH="0" flipV="0">
            <a:off x="6779278" y="2614392"/>
            <a:ext cx="4852801" cy="106715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marL="438080" indent="-438080" algn="l">
              <a:buFont typeface="Arial"/>
              <a:buChar char="•"/>
              <a:defRPr/>
            </a:pPr>
            <a:r>
              <a:rPr lang="en-AU" sz="3200" b="0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  <a:t>Connections are still working...</a:t>
            </a:r>
            <a:endParaRPr sz="3200" b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32024283" name=""/>
          <p:cNvSpPr txBox="1"/>
          <p:nvPr/>
        </p:nvSpPr>
        <p:spPr bwMode="auto">
          <a:xfrm flipH="0" flipV="0">
            <a:off x="6004379" y="2752343"/>
            <a:ext cx="183240" cy="1353312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</p:txBody>
      </p:sp>
      <p:pic>
        <p:nvPicPr>
          <p:cNvPr id="992898897" name=""/>
          <p:cNvPicPr>
            <a:picLocks noChangeAspect="1"/>
          </p:cNvPicPr>
          <p:nvPr/>
        </p:nvPicPr>
        <p:blipFill>
          <a:blip r:embed="rId3"/>
          <a:srcRect l="0" t="0" r="0" b="18652"/>
          <a:stretch/>
        </p:blipFill>
        <p:spPr bwMode="auto">
          <a:xfrm rot="0" flipH="0" flipV="0">
            <a:off x="609599" y="2367680"/>
            <a:ext cx="5731509" cy="1691743"/>
          </a:xfrm>
          <a:prstGeom prst="rect">
            <a:avLst/>
          </a:prstGeom>
        </p:spPr>
      </p:pic>
      <p:pic>
        <p:nvPicPr>
          <p:cNvPr id="652403465" name=""/>
          <p:cNvPicPr>
            <a:picLocks noChangeAspect="1"/>
          </p:cNvPicPr>
          <p:nvPr/>
        </p:nvPicPr>
        <p:blipFill>
          <a:blip r:embed="rId4"/>
          <a:srcRect l="0" t="0" r="0" b="18224"/>
          <a:stretch/>
        </p:blipFill>
        <p:spPr bwMode="auto">
          <a:xfrm rot="0" flipH="0" flipV="0">
            <a:off x="609599" y="4359519"/>
            <a:ext cx="5731509" cy="17006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59892568" name="Subtitle 2"/>
          <p:cNvSpPr>
            <a:spLocks noGrp="1"/>
          </p:cNvSpPr>
          <p:nvPr>
            <p:ph type="subTitle" idx="1"/>
          </p:nvPr>
        </p:nvSpPr>
        <p:spPr bwMode="auto">
          <a:xfrm>
            <a:off x="4655839" y="2708919"/>
            <a:ext cx="6720745" cy="720079"/>
          </a:xfrm>
        </p:spPr>
        <p:txBody>
          <a:bodyPr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>
              <a:defRPr/>
            </a:pPr>
            <a:r>
              <a:rPr lang="en-AU"/>
              <a:t>Sydney – IPv6</a:t>
            </a:r>
            <a:endParaRPr/>
          </a:p>
        </p:txBody>
      </p:sp>
      <p:sp>
        <p:nvSpPr>
          <p:cNvPr id="1433729148" name="Title 6"/>
          <p:cNvSpPr>
            <a:spLocks noGrp="1"/>
          </p:cNvSpPr>
          <p:nvPr>
            <p:ph type="title"/>
          </p:nvPr>
        </p:nvSpPr>
        <p:spPr bwMode="auto">
          <a:xfrm flipH="0" flipV="0">
            <a:off x="4595833" y="1208942"/>
            <a:ext cx="6720745" cy="1319957"/>
          </a:xfrm>
        </p:spPr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rmAutofit/>
          </a:bodyPr>
          <a:lstStyle>
            <a:lvl1pPr algn="r">
              <a:defRPr/>
            </a:lvl1pPr>
          </a:lstStyle>
          <a:p>
            <a:pPr>
              <a:defRPr/>
            </a:pPr>
            <a:r>
              <a:rPr lang="en-AU">
                <a:latin typeface="Arial"/>
                <a:ea typeface="Arial"/>
                <a:cs typeface="Arial"/>
              </a:rPr>
              <a:t>Testing HSRP</a:t>
            </a:r>
            <a:r>
              <a:rPr lang="en-AU">
                <a:latin typeface="Arial"/>
                <a:ea typeface="Arial"/>
                <a:cs typeface="Arial"/>
              </a:rPr>
              <a:t> 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90092227" name="Title 1"/>
          <p:cNvSpPr>
            <a:spLocks noGrp="1"/>
          </p:cNvSpPr>
          <p:nvPr>
            <p:ph type="title"/>
          </p:nvPr>
        </p:nvSpPr>
        <p:spPr bwMode="auto"/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rmAutofit/>
          </a:bodyPr>
          <a:lstStyle/>
          <a:p>
            <a:pPr>
              <a:defRPr/>
            </a:pPr>
            <a:r>
              <a:rPr lang="en-AU" sz="4400" b="0" i="0" u="none" strike="noStrike" cap="none" spc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Arial"/>
                <a:cs typeface="Arial"/>
              </a:rPr>
              <a:t>HSRP</a:t>
            </a:r>
            <a:endParaRPr sz="4400"/>
          </a:p>
        </p:txBody>
      </p:sp>
      <p:sp>
        <p:nvSpPr>
          <p:cNvPr id="1353911205" name=""/>
          <p:cNvSpPr txBox="1"/>
          <p:nvPr/>
        </p:nvSpPr>
        <p:spPr bwMode="auto">
          <a:xfrm flipH="0" flipV="0">
            <a:off x="306170" y="1863382"/>
            <a:ext cx="11276228" cy="57947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>
              <a:defRPr/>
            </a:pPr>
            <a:r>
              <a:rPr lang="en-AU" sz="3200" b="0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  <a:t>Primary (priority 120) and secondary router (priority 100).</a:t>
            </a:r>
            <a:endParaRPr sz="3200" b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16774897" name=""/>
          <p:cNvSpPr txBox="1"/>
          <p:nvPr/>
        </p:nvSpPr>
        <p:spPr bwMode="auto">
          <a:xfrm flipH="0" flipV="0">
            <a:off x="6004379" y="2752342"/>
            <a:ext cx="183240" cy="1353312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</p:txBody>
      </p:sp>
      <p:pic>
        <p:nvPicPr>
          <p:cNvPr id="1873697801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rot="0" flipH="0" flipV="0">
            <a:off x="306170" y="2824528"/>
            <a:ext cx="10537579" cy="354989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29374815" name="Title 1"/>
          <p:cNvSpPr>
            <a:spLocks noGrp="1"/>
          </p:cNvSpPr>
          <p:nvPr>
            <p:ph type="title"/>
          </p:nvPr>
        </p:nvSpPr>
        <p:spPr bwMode="auto"/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rmAutofit/>
          </a:bodyPr>
          <a:lstStyle/>
          <a:p>
            <a:pPr>
              <a:defRPr/>
            </a:pPr>
            <a:r>
              <a:rPr lang="en-AU" sz="4400" b="0" i="0" u="none" strike="noStrike" cap="none" spc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Arial"/>
                <a:cs typeface="Arial"/>
              </a:rPr>
              <a:t>HSRP</a:t>
            </a:r>
            <a:endParaRPr sz="4400"/>
          </a:p>
        </p:txBody>
      </p:sp>
      <p:sp>
        <p:nvSpPr>
          <p:cNvPr id="1099976879" name=""/>
          <p:cNvSpPr txBox="1"/>
          <p:nvPr/>
        </p:nvSpPr>
        <p:spPr bwMode="auto">
          <a:xfrm flipH="0" flipV="0">
            <a:off x="6779278" y="2614392"/>
            <a:ext cx="4854601" cy="155484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>
              <a:defRPr/>
            </a:pPr>
            <a:r>
              <a:rPr lang="en-AU" sz="3200" b="0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  <a:t>The primary router will be turned off to verify network behaviour.</a:t>
            </a:r>
            <a:endParaRPr sz="3200" b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87421313" name=""/>
          <p:cNvSpPr txBox="1"/>
          <p:nvPr/>
        </p:nvSpPr>
        <p:spPr bwMode="auto">
          <a:xfrm flipH="0" flipV="0">
            <a:off x="6004379" y="2752343"/>
            <a:ext cx="183240" cy="1353312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</p:txBody>
      </p:sp>
      <p:pic>
        <p:nvPicPr>
          <p:cNvPr id="672873840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rot="0" flipH="0" flipV="0">
            <a:off x="536330" y="2344615"/>
            <a:ext cx="5935317" cy="337038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97358543" name="Title 1"/>
          <p:cNvSpPr>
            <a:spLocks noGrp="1"/>
          </p:cNvSpPr>
          <p:nvPr>
            <p:ph type="title"/>
          </p:nvPr>
        </p:nvSpPr>
        <p:spPr bwMode="auto"/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rmAutofit/>
          </a:bodyPr>
          <a:lstStyle/>
          <a:p>
            <a:pPr>
              <a:defRPr/>
            </a:pPr>
            <a:r>
              <a:rPr lang="en-AU" sz="4400" b="0" i="0" u="none" strike="noStrike" cap="none" spc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Arial"/>
                <a:cs typeface="Arial"/>
              </a:rPr>
              <a:t>HSRP</a:t>
            </a:r>
            <a:endParaRPr sz="4400"/>
          </a:p>
        </p:txBody>
      </p:sp>
      <p:sp>
        <p:nvSpPr>
          <p:cNvPr id="1235768254" name=""/>
          <p:cNvSpPr txBox="1"/>
          <p:nvPr/>
        </p:nvSpPr>
        <p:spPr bwMode="auto">
          <a:xfrm flipH="0" flipV="0">
            <a:off x="659422" y="1863382"/>
            <a:ext cx="10983815" cy="57947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>
              <a:defRPr/>
            </a:pPr>
            <a:r>
              <a:rPr lang="en-AU" sz="3200" b="0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  <a:t>RT2 keeps LAN working...</a:t>
            </a:r>
            <a:endParaRPr sz="3200" b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624684317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rot="0" flipH="0" flipV="0">
            <a:off x="609598" y="2637692"/>
            <a:ext cx="10590447" cy="34253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79860165" name="Subtitle 2"/>
          <p:cNvSpPr>
            <a:spLocks noGrp="1"/>
          </p:cNvSpPr>
          <p:nvPr>
            <p:ph type="subTitle" idx="1"/>
          </p:nvPr>
        </p:nvSpPr>
        <p:spPr bwMode="auto">
          <a:xfrm>
            <a:off x="4655838" y="2708919"/>
            <a:ext cx="6720744" cy="720078"/>
          </a:xfrm>
        </p:spPr>
        <p:txBody>
          <a:bodyPr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>
              <a:defRPr/>
            </a:pPr>
            <a:r>
              <a:rPr lang="en-AU"/>
              <a:t>WAN</a:t>
            </a:r>
            <a:endParaRPr/>
          </a:p>
        </p:txBody>
      </p:sp>
      <p:sp>
        <p:nvSpPr>
          <p:cNvPr id="880593358" name="Title 6"/>
          <p:cNvSpPr>
            <a:spLocks noGrp="1"/>
          </p:cNvSpPr>
          <p:nvPr>
            <p:ph type="title"/>
          </p:nvPr>
        </p:nvSpPr>
        <p:spPr bwMode="auto">
          <a:xfrm flipH="0" flipV="0">
            <a:off x="4595833" y="1208941"/>
            <a:ext cx="6720744" cy="1319956"/>
          </a:xfrm>
        </p:spPr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rmAutofit/>
          </a:bodyPr>
          <a:lstStyle>
            <a:lvl1pPr algn="r">
              <a:defRPr/>
            </a:lvl1pPr>
          </a:lstStyle>
          <a:p>
            <a:pPr>
              <a:defRPr/>
            </a:pPr>
            <a:r>
              <a:rPr lang="en-AU">
                <a:latin typeface="Arial"/>
                <a:ea typeface="Arial"/>
                <a:cs typeface="Arial"/>
              </a:rPr>
              <a:t>Testing </a:t>
            </a:r>
            <a:r>
              <a:rPr lang="en-AU" sz="4400" b="0" i="0" u="none" strike="noStrike" cap="none" spc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Arial"/>
                <a:cs typeface="Arial"/>
              </a:rPr>
              <a:t>OSPF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02722742" name="Title 1"/>
          <p:cNvSpPr>
            <a:spLocks noGrp="1"/>
          </p:cNvSpPr>
          <p:nvPr>
            <p:ph type="title"/>
          </p:nvPr>
        </p:nvSpPr>
        <p:spPr bwMode="auto"/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rmAutofit/>
          </a:bodyPr>
          <a:lstStyle/>
          <a:p>
            <a:pPr>
              <a:defRPr/>
            </a:pPr>
            <a:r>
              <a:rPr lang="en-AU" sz="4400" b="0" i="0" u="none" strike="noStrike" cap="none" spc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Arial"/>
                <a:cs typeface="Arial"/>
              </a:rPr>
              <a:t>HSRP</a:t>
            </a:r>
            <a:endParaRPr sz="4400"/>
          </a:p>
        </p:txBody>
      </p:sp>
      <p:sp>
        <p:nvSpPr>
          <p:cNvPr id="1118294336" name=""/>
          <p:cNvSpPr txBox="1"/>
          <p:nvPr/>
        </p:nvSpPr>
        <p:spPr bwMode="auto">
          <a:xfrm flipH="0" flipV="0">
            <a:off x="306169" y="1863381"/>
            <a:ext cx="11277308" cy="57947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>
              <a:defRPr/>
            </a:pPr>
            <a:r>
              <a:rPr lang="en-AU" sz="3200" b="0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  <a:t>Routes between devices are proved by OSPF</a:t>
            </a:r>
            <a:endParaRPr sz="3200" b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43139587" name=""/>
          <p:cNvSpPr txBox="1"/>
          <p:nvPr/>
        </p:nvSpPr>
        <p:spPr bwMode="auto">
          <a:xfrm flipH="0" flipV="0">
            <a:off x="6004378" y="2752341"/>
            <a:ext cx="183240" cy="1353312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</p:txBody>
      </p:sp>
      <p:pic>
        <p:nvPicPr>
          <p:cNvPr id="2035067813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rot="0" flipH="0" flipV="0">
            <a:off x="306169" y="2692644"/>
            <a:ext cx="9714570" cy="34253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75336891" name="Title 1"/>
          <p:cNvSpPr>
            <a:spLocks noGrp="1"/>
          </p:cNvSpPr>
          <p:nvPr>
            <p:ph type="title"/>
          </p:nvPr>
        </p:nvSpPr>
        <p:spPr bwMode="auto"/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rmAutofit/>
          </a:bodyPr>
          <a:lstStyle/>
          <a:p>
            <a:pPr>
              <a:defRPr/>
            </a:pPr>
            <a:r>
              <a:rPr lang="en-AU" sz="4400" b="0" i="0" u="none" strike="noStrike" cap="none" spc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Arial"/>
                <a:cs typeface="Arial"/>
              </a:rPr>
              <a:t>HSRP</a:t>
            </a:r>
            <a:endParaRPr sz="4400"/>
          </a:p>
        </p:txBody>
      </p:sp>
      <p:sp>
        <p:nvSpPr>
          <p:cNvPr id="486119811" name=""/>
          <p:cNvSpPr txBox="1"/>
          <p:nvPr/>
        </p:nvSpPr>
        <p:spPr bwMode="auto">
          <a:xfrm flipH="0" flipV="0">
            <a:off x="306169" y="1863381"/>
            <a:ext cx="11278028" cy="57947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>
              <a:defRPr/>
            </a:pPr>
            <a:r>
              <a:rPr lang="en-AU" sz="3200" b="0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  <a:t>Routes between devices are proved by OSPFv3</a:t>
            </a:r>
            <a:endParaRPr sz="3200" b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95143002" name=""/>
          <p:cNvSpPr txBox="1"/>
          <p:nvPr/>
        </p:nvSpPr>
        <p:spPr bwMode="auto">
          <a:xfrm flipH="0" flipV="0">
            <a:off x="6004378" y="2752341"/>
            <a:ext cx="183240" cy="1353312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</p:txBody>
      </p:sp>
      <p:pic>
        <p:nvPicPr>
          <p:cNvPr id="1896678826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rot="0" flipH="0" flipV="0">
            <a:off x="306169" y="2752341"/>
            <a:ext cx="10376455" cy="36587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19904885" name="Title 1"/>
          <p:cNvSpPr>
            <a:spLocks noGrp="1"/>
          </p:cNvSpPr>
          <p:nvPr>
            <p:ph type="title"/>
          </p:nvPr>
        </p:nvSpPr>
        <p:spPr bwMode="auto"/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rmAutofit/>
          </a:bodyPr>
          <a:lstStyle/>
          <a:p>
            <a:pPr>
              <a:defRPr/>
            </a:pPr>
            <a:r>
              <a:rPr lang="en-AU" sz="4400" b="0" i="0" u="none" strike="noStrike" cap="none" spc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Arial"/>
                <a:cs typeface="Arial"/>
              </a:rPr>
              <a:t>HSRP</a:t>
            </a:r>
            <a:endParaRPr sz="4400"/>
          </a:p>
        </p:txBody>
      </p:sp>
      <p:sp>
        <p:nvSpPr>
          <p:cNvPr id="560827510" name=""/>
          <p:cNvSpPr txBox="1"/>
          <p:nvPr/>
        </p:nvSpPr>
        <p:spPr bwMode="auto">
          <a:xfrm flipH="0" flipV="0">
            <a:off x="306169" y="1863381"/>
            <a:ext cx="11283788" cy="106715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>
              <a:defRPr/>
            </a:pPr>
            <a:r>
              <a:rPr lang="en-AU" sz="3200" b="0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  <a:t>Bidirectional trace route between Sydney Branch and Brisbane Branch over IPv4</a:t>
            </a:r>
            <a:endParaRPr sz="3200" b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02935679" name=""/>
          <p:cNvSpPr txBox="1"/>
          <p:nvPr/>
        </p:nvSpPr>
        <p:spPr bwMode="auto">
          <a:xfrm flipH="0" flipV="0">
            <a:off x="6004378" y="2752341"/>
            <a:ext cx="183240" cy="1353312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</p:txBody>
      </p:sp>
      <p:pic>
        <p:nvPicPr>
          <p:cNvPr id="492719369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rot="0" flipH="0" flipV="0">
            <a:off x="306169" y="3132259"/>
            <a:ext cx="10942531" cy="276048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57289787" name="Title 1"/>
          <p:cNvSpPr>
            <a:spLocks noGrp="1"/>
          </p:cNvSpPr>
          <p:nvPr>
            <p:ph type="title"/>
          </p:nvPr>
        </p:nvSpPr>
        <p:spPr bwMode="auto"/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rmAutofit/>
          </a:bodyPr>
          <a:lstStyle/>
          <a:p>
            <a:pPr>
              <a:defRPr/>
            </a:pPr>
            <a:r>
              <a:rPr lang="en-AU" sz="4400" b="0" i="0" u="none" strike="noStrike" cap="none" spc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Arial"/>
                <a:cs typeface="Arial"/>
              </a:rPr>
              <a:t>HSRP</a:t>
            </a:r>
            <a:endParaRPr sz="4400"/>
          </a:p>
        </p:txBody>
      </p:sp>
      <p:sp>
        <p:nvSpPr>
          <p:cNvPr id="2025949552" name=""/>
          <p:cNvSpPr txBox="1"/>
          <p:nvPr/>
        </p:nvSpPr>
        <p:spPr bwMode="auto">
          <a:xfrm flipH="0" flipV="0">
            <a:off x="306169" y="1863381"/>
            <a:ext cx="11284508" cy="106715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>
              <a:defRPr/>
            </a:pPr>
            <a:r>
              <a:rPr lang="en-AU" sz="3200" b="0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  <a:t>Bidirectional trace route between Sydney Branch and Brisbane Branch over IPv6</a:t>
            </a:r>
            <a:endParaRPr sz="3200" b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83973104" name=""/>
          <p:cNvSpPr txBox="1"/>
          <p:nvPr/>
        </p:nvSpPr>
        <p:spPr bwMode="auto">
          <a:xfrm flipH="0" flipV="0">
            <a:off x="6004378" y="2752341"/>
            <a:ext cx="183240" cy="1353312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</p:txBody>
      </p:sp>
      <p:pic>
        <p:nvPicPr>
          <p:cNvPr id="678060385" name=""/>
          <p:cNvPicPr>
            <a:picLocks noChangeAspect="1"/>
          </p:cNvPicPr>
          <p:nvPr/>
        </p:nvPicPr>
        <p:blipFill>
          <a:blip r:embed="rId3"/>
          <a:srcRect l="0" t="0" r="10739" b="0"/>
          <a:stretch/>
        </p:blipFill>
        <p:spPr bwMode="auto">
          <a:xfrm rot="0" flipH="0" flipV="0">
            <a:off x="306169" y="3223846"/>
            <a:ext cx="11037711" cy="252778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66791501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AU"/>
              <a:t>Brisbane Branch</a:t>
            </a:r>
            <a:endParaRPr/>
          </a:p>
        </p:txBody>
      </p:sp>
      <p:pic>
        <p:nvPicPr>
          <p:cNvPr id="1569923278" name=""/>
          <p:cNvPicPr>
            <a:picLocks noChangeAspect="1"/>
          </p:cNvPicPr>
          <p:nvPr/>
        </p:nvPicPr>
        <p:blipFill>
          <a:blip r:embed="rId3"/>
          <a:srcRect l="0" t="31060" r="0" b="19376"/>
          <a:stretch/>
        </p:blipFill>
        <p:spPr bwMode="auto">
          <a:xfrm flipH="0" flipV="0">
            <a:off x="1337163" y="3312470"/>
            <a:ext cx="3183127" cy="882893"/>
          </a:xfrm>
          <a:prstGeom prst="rect">
            <a:avLst/>
          </a:prstGeom>
        </p:spPr>
      </p:pic>
      <p:pic>
        <p:nvPicPr>
          <p:cNvPr id="1119946480" name=""/>
          <p:cNvPicPr>
            <a:picLocks noChangeAspect="1"/>
          </p:cNvPicPr>
          <p:nvPr/>
        </p:nvPicPr>
        <p:blipFill>
          <a:blip r:embed="rId4"/>
          <a:srcRect l="0" t="0" r="0" b="15164"/>
          <a:stretch/>
        </p:blipFill>
        <p:spPr bwMode="auto">
          <a:xfrm flipH="0" flipV="0">
            <a:off x="4795471" y="1593605"/>
            <a:ext cx="7277509" cy="51510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90011685" name="Subtitle 2"/>
          <p:cNvSpPr>
            <a:spLocks noGrp="1"/>
          </p:cNvSpPr>
          <p:nvPr>
            <p:ph type="subTitle" idx="1"/>
          </p:nvPr>
        </p:nvSpPr>
        <p:spPr bwMode="auto">
          <a:xfrm>
            <a:off x="4655838" y="2708919"/>
            <a:ext cx="6720744" cy="720078"/>
          </a:xfrm>
        </p:spPr>
        <p:txBody>
          <a:bodyPr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>
              <a:defRPr/>
            </a:pPr>
            <a:r>
              <a:rPr lang="en-AU"/>
              <a:t>WAN – IPv4</a:t>
            </a:r>
            <a:endParaRPr/>
          </a:p>
        </p:txBody>
      </p:sp>
      <p:sp>
        <p:nvSpPr>
          <p:cNvPr id="862038810" name="Title 6"/>
          <p:cNvSpPr>
            <a:spLocks noGrp="1"/>
          </p:cNvSpPr>
          <p:nvPr>
            <p:ph type="title"/>
          </p:nvPr>
        </p:nvSpPr>
        <p:spPr bwMode="auto">
          <a:xfrm flipH="0" flipV="0">
            <a:off x="4595833" y="1208941"/>
            <a:ext cx="6720744" cy="1319956"/>
          </a:xfrm>
        </p:spPr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rmAutofit/>
          </a:bodyPr>
          <a:lstStyle>
            <a:lvl1pPr algn="r">
              <a:defRPr/>
            </a:lvl1pPr>
          </a:lstStyle>
          <a:p>
            <a:pPr>
              <a:defRPr/>
            </a:pPr>
            <a:r>
              <a:rPr lang="en-AU">
                <a:latin typeface="Arial"/>
                <a:ea typeface="Arial"/>
                <a:cs typeface="Arial"/>
              </a:rPr>
              <a:t>Testing ACL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98115453" name="Title 1"/>
          <p:cNvSpPr>
            <a:spLocks noGrp="1"/>
          </p:cNvSpPr>
          <p:nvPr>
            <p:ph type="title"/>
          </p:nvPr>
        </p:nvSpPr>
        <p:spPr bwMode="auto"/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rmAutofit/>
          </a:bodyPr>
          <a:lstStyle/>
          <a:p>
            <a:pPr>
              <a:defRPr/>
            </a:pPr>
            <a:r>
              <a:rPr lang="en-AU" sz="4400" b="0" i="0" u="none" strike="noStrike" cap="none" spc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Arial"/>
                <a:cs typeface="Arial"/>
              </a:rPr>
              <a:t>ACL</a:t>
            </a:r>
            <a:endParaRPr sz="4400"/>
          </a:p>
        </p:txBody>
      </p:sp>
      <p:sp>
        <p:nvSpPr>
          <p:cNvPr id="315488795" name=""/>
          <p:cNvSpPr txBox="1"/>
          <p:nvPr/>
        </p:nvSpPr>
        <p:spPr bwMode="auto">
          <a:xfrm flipH="0" flipV="0">
            <a:off x="306169" y="1863381"/>
            <a:ext cx="11292788" cy="57947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>
              <a:defRPr/>
            </a:pPr>
            <a:r>
              <a:rPr lang="en-AU" sz="3200" b="0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  <a:t>Example ACL on R1 (Sydney Branch)</a:t>
            </a:r>
            <a:endParaRPr sz="3200" b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65676427" name=""/>
          <p:cNvSpPr txBox="1"/>
          <p:nvPr/>
        </p:nvSpPr>
        <p:spPr bwMode="auto">
          <a:xfrm flipH="0" flipV="0">
            <a:off x="6004378" y="2752341"/>
            <a:ext cx="183240" cy="1353312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</p:txBody>
      </p:sp>
      <p:pic>
        <p:nvPicPr>
          <p:cNvPr id="104148562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rot="0" flipH="0" flipV="0">
            <a:off x="306169" y="2692644"/>
            <a:ext cx="9754743" cy="33154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32761391" name="Title 1"/>
          <p:cNvSpPr>
            <a:spLocks noGrp="1"/>
          </p:cNvSpPr>
          <p:nvPr>
            <p:ph type="title"/>
          </p:nvPr>
        </p:nvSpPr>
        <p:spPr bwMode="auto"/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rmAutofit/>
          </a:bodyPr>
          <a:lstStyle/>
          <a:p>
            <a:pPr>
              <a:defRPr/>
            </a:pPr>
            <a:r>
              <a:rPr lang="en-AU" sz="4400" b="0" i="0" u="none" strike="noStrike" cap="none" spc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Arial"/>
                <a:cs typeface="Arial"/>
              </a:rPr>
              <a:t>ACL</a:t>
            </a:r>
            <a:endParaRPr sz="4400"/>
          </a:p>
        </p:txBody>
      </p:sp>
      <p:sp>
        <p:nvSpPr>
          <p:cNvPr id="1444167418" name=""/>
          <p:cNvSpPr txBox="1"/>
          <p:nvPr/>
        </p:nvSpPr>
        <p:spPr bwMode="auto">
          <a:xfrm flipH="0" flipV="0">
            <a:off x="306169" y="1863381"/>
            <a:ext cx="11309348" cy="57947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>
              <a:defRPr/>
            </a:pPr>
            <a:r>
              <a:rPr lang="en-AU" sz="3200" b="0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  <a:t>Deny rule for testing t</a:t>
            </a:r>
            <a:r>
              <a:rPr lang="en-AU" sz="3200" b="0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  <a:t>raffic from 192.168.10.99 (Brisbane)</a:t>
            </a:r>
            <a:endParaRPr sz="3200" b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23912447" name=""/>
          <p:cNvSpPr txBox="1"/>
          <p:nvPr/>
        </p:nvSpPr>
        <p:spPr bwMode="auto">
          <a:xfrm flipH="0" flipV="0">
            <a:off x="6004378" y="2752341"/>
            <a:ext cx="183240" cy="1353312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</p:txBody>
      </p:sp>
      <p:pic>
        <p:nvPicPr>
          <p:cNvPr id="505310656" name=""/>
          <p:cNvPicPr>
            <a:picLocks noChangeAspect="1"/>
          </p:cNvPicPr>
          <p:nvPr/>
        </p:nvPicPr>
        <p:blipFill>
          <a:blip r:embed="rId3"/>
          <a:srcRect l="0" t="35051" r="51456" b="35051"/>
          <a:stretch/>
        </p:blipFill>
        <p:spPr bwMode="auto">
          <a:xfrm rot="0" flipH="0" flipV="0">
            <a:off x="306169" y="2582740"/>
            <a:ext cx="8467754" cy="1062403"/>
          </a:xfrm>
          <a:prstGeom prst="rect">
            <a:avLst/>
          </a:prstGeom>
        </p:spPr>
      </p:pic>
      <p:pic>
        <p:nvPicPr>
          <p:cNvPr id="148398040" name=""/>
          <p:cNvPicPr>
            <a:picLocks noChangeAspect="1"/>
          </p:cNvPicPr>
          <p:nvPr/>
        </p:nvPicPr>
        <p:blipFill>
          <a:blip r:embed="rId3"/>
          <a:srcRect l="53029" t="20437" r="0" b="18248"/>
          <a:stretch/>
        </p:blipFill>
        <p:spPr bwMode="auto">
          <a:xfrm rot="0" flipH="0" flipV="0">
            <a:off x="306169" y="3864951"/>
            <a:ext cx="8472231" cy="2253028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29078619" name="Subtitle 2"/>
          <p:cNvSpPr>
            <a:spLocks noGrp="1"/>
          </p:cNvSpPr>
          <p:nvPr>
            <p:ph type="subTitle" idx="1"/>
          </p:nvPr>
        </p:nvSpPr>
        <p:spPr bwMode="auto">
          <a:xfrm>
            <a:off x="4655838" y="2708919"/>
            <a:ext cx="6720744" cy="720078"/>
          </a:xfrm>
        </p:spPr>
        <p:txBody>
          <a:bodyPr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>
              <a:defRPr/>
            </a:pPr>
            <a:r>
              <a:rPr lang="en-AU"/>
              <a:t>WAN – IPv4</a:t>
            </a:r>
            <a:endParaRPr/>
          </a:p>
        </p:txBody>
      </p:sp>
      <p:sp>
        <p:nvSpPr>
          <p:cNvPr id="1414787834" name="Title 6"/>
          <p:cNvSpPr>
            <a:spLocks noGrp="1"/>
          </p:cNvSpPr>
          <p:nvPr>
            <p:ph type="title"/>
          </p:nvPr>
        </p:nvSpPr>
        <p:spPr bwMode="auto">
          <a:xfrm flipH="0" flipV="0">
            <a:off x="4595833" y="1208941"/>
            <a:ext cx="6720744" cy="1319956"/>
          </a:xfrm>
        </p:spPr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rmAutofit/>
          </a:bodyPr>
          <a:lstStyle>
            <a:lvl1pPr algn="r">
              <a:defRPr/>
            </a:lvl1pPr>
          </a:lstStyle>
          <a:p>
            <a:pPr>
              <a:defRPr/>
            </a:pPr>
            <a:r>
              <a:rPr lang="en-AU">
                <a:latin typeface="Arial"/>
                <a:ea typeface="Arial"/>
                <a:cs typeface="Arial"/>
              </a:rPr>
              <a:t>Testing VPN Site-To-Site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28055988" name="Title 1"/>
          <p:cNvSpPr>
            <a:spLocks noGrp="1"/>
          </p:cNvSpPr>
          <p:nvPr>
            <p:ph type="title"/>
          </p:nvPr>
        </p:nvSpPr>
        <p:spPr bwMode="auto"/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rmAutofit/>
          </a:bodyPr>
          <a:lstStyle/>
          <a:p>
            <a:pPr>
              <a:defRPr/>
            </a:pPr>
            <a:r>
              <a:rPr lang="en-AU" sz="4400" b="0" i="0" u="none" strike="noStrike" cap="none" spc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Arial"/>
                <a:cs typeface="Arial"/>
              </a:rPr>
              <a:t>VPN Site-To-Site</a:t>
            </a:r>
            <a:endParaRPr sz="4400"/>
          </a:p>
        </p:txBody>
      </p:sp>
      <p:sp>
        <p:nvSpPr>
          <p:cNvPr id="144700684" name=""/>
          <p:cNvSpPr txBox="1"/>
          <p:nvPr/>
        </p:nvSpPr>
        <p:spPr bwMode="auto">
          <a:xfrm flipH="0" flipV="0">
            <a:off x="306169" y="1863381"/>
            <a:ext cx="11325908" cy="106715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>
              <a:defRPr/>
            </a:pPr>
            <a:r>
              <a:rPr lang="en-AU" sz="3200" b="0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  <a:t>Internet connection are intercepted by a criminal sniffer.</a:t>
            </a:r>
            <a:br>
              <a:rPr lang="en-AU" sz="3200" b="0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</a:br>
            <a:r>
              <a:rPr lang="en-AU" sz="3200" b="0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  <a:t>FTP Messages cannot be captured.</a:t>
            </a:r>
            <a:endParaRPr sz="3200" b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43722523" name=""/>
          <p:cNvSpPr txBox="1"/>
          <p:nvPr/>
        </p:nvSpPr>
        <p:spPr bwMode="auto">
          <a:xfrm flipH="0" flipV="0">
            <a:off x="6004378" y="2752341"/>
            <a:ext cx="183240" cy="1353312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</p:txBody>
      </p:sp>
      <p:pic>
        <p:nvPicPr>
          <p:cNvPr id="1093609118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rot="0" flipH="0" flipV="0">
            <a:off x="364489" y="3095624"/>
            <a:ext cx="8343878" cy="33887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59456275" name="Title 1"/>
          <p:cNvSpPr>
            <a:spLocks noGrp="1"/>
          </p:cNvSpPr>
          <p:nvPr>
            <p:ph type="title"/>
          </p:nvPr>
        </p:nvSpPr>
        <p:spPr bwMode="auto"/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rmAutofit/>
          </a:bodyPr>
          <a:lstStyle/>
          <a:p>
            <a:pPr>
              <a:defRPr/>
            </a:pPr>
            <a:r>
              <a:rPr lang="en-AU" sz="4400" b="0" i="0" u="none" strike="noStrike" cap="none" spc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Arial"/>
                <a:cs typeface="Arial"/>
              </a:rPr>
              <a:t>VPN Site-To-Site</a:t>
            </a:r>
            <a:endParaRPr sz="4400"/>
          </a:p>
        </p:txBody>
      </p:sp>
      <p:sp>
        <p:nvSpPr>
          <p:cNvPr id="1450429565" name=""/>
          <p:cNvSpPr txBox="1"/>
          <p:nvPr/>
        </p:nvSpPr>
        <p:spPr bwMode="auto">
          <a:xfrm flipH="0" flipV="0">
            <a:off x="306169" y="1863381"/>
            <a:ext cx="11331308" cy="134147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>
              <a:defRPr/>
            </a:pPr>
            <a:r>
              <a:rPr lang="en-AU" sz="3200" b="0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  <a:t>Local connection are susceptible to attacks.</a:t>
            </a:r>
            <a:br>
              <a:rPr lang="en-AU" sz="3200" b="0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</a:br>
            <a:r>
              <a:rPr lang="en-AU" sz="3200" b="0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  <a:t>FTP Messages can be captured.</a:t>
            </a:r>
            <a:endParaRPr sz="3200" b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defRPr/>
            </a:pPr>
            <a:endParaRPr/>
          </a:p>
        </p:txBody>
      </p:sp>
      <p:sp>
        <p:nvSpPr>
          <p:cNvPr id="600105030" name=""/>
          <p:cNvSpPr txBox="1"/>
          <p:nvPr/>
        </p:nvSpPr>
        <p:spPr bwMode="auto">
          <a:xfrm flipH="0" flipV="0">
            <a:off x="6004378" y="2752341"/>
            <a:ext cx="183240" cy="1353312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</p:txBody>
      </p:sp>
      <p:pic>
        <p:nvPicPr>
          <p:cNvPr id="764627579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rot="0" flipH="0" flipV="0">
            <a:off x="306169" y="3204861"/>
            <a:ext cx="10802142" cy="294975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12752504" name="Subtitle 2"/>
          <p:cNvSpPr>
            <a:spLocks noGrp="1"/>
          </p:cNvSpPr>
          <p:nvPr>
            <p:ph type="subTitle" idx="1"/>
          </p:nvPr>
        </p:nvSpPr>
        <p:spPr bwMode="auto">
          <a:xfrm>
            <a:off x="4655838" y="2708919"/>
            <a:ext cx="6720744" cy="720078"/>
          </a:xfrm>
        </p:spPr>
        <p:txBody>
          <a:bodyPr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>
              <a:defRPr/>
            </a:pPr>
            <a:r>
              <a:rPr lang="en-AU"/>
              <a:t>IPv4</a:t>
            </a:r>
            <a:endParaRPr/>
          </a:p>
        </p:txBody>
      </p:sp>
      <p:sp>
        <p:nvSpPr>
          <p:cNvPr id="1319266913" name="Title 6"/>
          <p:cNvSpPr>
            <a:spLocks noGrp="1"/>
          </p:cNvSpPr>
          <p:nvPr>
            <p:ph type="title"/>
          </p:nvPr>
        </p:nvSpPr>
        <p:spPr bwMode="auto">
          <a:xfrm flipH="0" flipV="0">
            <a:off x="4595833" y="1208941"/>
            <a:ext cx="6720744" cy="1319956"/>
          </a:xfrm>
        </p:spPr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rmAutofit fontScale="95000" lnSpcReduction="1000"/>
          </a:bodyPr>
          <a:lstStyle>
            <a:lvl1pPr algn="r">
              <a:defRPr/>
            </a:lvl1pPr>
          </a:lstStyle>
          <a:p>
            <a:pPr>
              <a:defRPr/>
            </a:pPr>
            <a:r>
              <a:rPr lang="en-AU" sz="4400" b="0" i="0" u="none" strike="noStrike" cap="none" spc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Arial"/>
                <a:cs typeface="Arial"/>
              </a:rPr>
              <a:t>Testing Encapsulation PPP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93721374" name="Title 1"/>
          <p:cNvSpPr>
            <a:spLocks noGrp="1"/>
          </p:cNvSpPr>
          <p:nvPr>
            <p:ph type="title"/>
          </p:nvPr>
        </p:nvSpPr>
        <p:spPr bwMode="auto"/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rmAutofit/>
          </a:bodyPr>
          <a:lstStyle/>
          <a:p>
            <a:pPr>
              <a:defRPr/>
            </a:pPr>
            <a:r>
              <a:rPr lang="en-AU" sz="4400" b="0" i="0" u="none" strike="noStrike" cap="none" spc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Arial"/>
                <a:cs typeface="Arial"/>
              </a:rPr>
              <a:t>Encapsulation PPP</a:t>
            </a:r>
            <a:endParaRPr sz="4400"/>
          </a:p>
        </p:txBody>
      </p:sp>
      <p:sp>
        <p:nvSpPr>
          <p:cNvPr id="480329870" name=""/>
          <p:cNvSpPr txBox="1"/>
          <p:nvPr/>
        </p:nvSpPr>
        <p:spPr bwMode="auto">
          <a:xfrm flipH="0" flipV="0">
            <a:off x="8757547" y="1863381"/>
            <a:ext cx="2826290" cy="253019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>
              <a:defRPr/>
            </a:pPr>
            <a:r>
              <a:rPr lang="en-AU" sz="3200" b="0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  <a:t>Implemented </a:t>
            </a:r>
            <a:r>
              <a:rPr lang="en-AU" sz="3200" b="0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  <a:t>CHAP as an automatic authentication method.</a:t>
            </a:r>
            <a:endParaRPr sz="3200" b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28937684" name=""/>
          <p:cNvSpPr txBox="1"/>
          <p:nvPr/>
        </p:nvSpPr>
        <p:spPr bwMode="auto">
          <a:xfrm flipH="0" flipV="0">
            <a:off x="6004378" y="2752341"/>
            <a:ext cx="183240" cy="1353312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</p:txBody>
      </p:sp>
      <p:grpSp>
        <p:nvGrpSpPr>
          <p:cNvPr id="1579747389" name=""/>
          <p:cNvGrpSpPr/>
          <p:nvPr/>
        </p:nvGrpSpPr>
        <p:grpSpPr bwMode="auto">
          <a:xfrm rot="0" flipH="0" flipV="0">
            <a:off x="70656" y="1710149"/>
            <a:ext cx="7862612" cy="4920715"/>
            <a:chOff x="0" y="0"/>
            <a:chExt cx="7862612" cy="4920715"/>
          </a:xfrm>
        </p:grpSpPr>
        <p:pic>
          <p:nvPicPr>
            <p:cNvPr id="1580599249" name=""/>
            <p:cNvPicPr>
              <a:picLocks noChangeAspect="1"/>
            </p:cNvPicPr>
            <p:nvPr/>
          </p:nvPicPr>
          <p:blipFill>
            <a:blip r:embed="rId3"/>
            <a:stretch/>
          </p:blipFill>
          <p:spPr bwMode="auto">
            <a:xfrm rot="0" flipH="0" flipV="0">
              <a:off x="0" y="0"/>
              <a:ext cx="7862610" cy="2907371"/>
            </a:xfrm>
            <a:prstGeom prst="rect">
              <a:avLst/>
            </a:prstGeom>
          </p:spPr>
        </p:pic>
        <p:pic>
          <p:nvPicPr>
            <p:cNvPr id="873215283" name=""/>
            <p:cNvPicPr>
              <a:picLocks noChangeAspect="1"/>
            </p:cNvPicPr>
            <p:nvPr/>
          </p:nvPicPr>
          <p:blipFill>
            <a:blip r:embed="rId4"/>
            <a:stretch/>
          </p:blipFill>
          <p:spPr bwMode="auto">
            <a:xfrm rot="0" flipH="0" flipV="0">
              <a:off x="117599" y="3132388"/>
              <a:ext cx="3555454" cy="1788324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00562069" name="Title 1"/>
          <p:cNvSpPr>
            <a:spLocks noGrp="1"/>
          </p:cNvSpPr>
          <p:nvPr>
            <p:ph type="title"/>
          </p:nvPr>
        </p:nvSpPr>
        <p:spPr bwMode="auto"/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rmAutofit/>
          </a:bodyPr>
          <a:lstStyle/>
          <a:p>
            <a:pPr>
              <a:defRPr/>
            </a:pPr>
            <a:r>
              <a:rPr lang="en-AU" sz="4400" b="0" i="0" u="none" strike="noStrike" cap="none" spc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Arial"/>
                <a:cs typeface="Arial"/>
              </a:rPr>
              <a:t>Encapsulation PPP</a:t>
            </a:r>
            <a:endParaRPr sz="4400"/>
          </a:p>
        </p:txBody>
      </p:sp>
      <p:sp>
        <p:nvSpPr>
          <p:cNvPr id="1676524796" name=""/>
          <p:cNvSpPr txBox="1"/>
          <p:nvPr/>
        </p:nvSpPr>
        <p:spPr bwMode="auto">
          <a:xfrm flipH="0" flipV="0">
            <a:off x="306169" y="1863381"/>
            <a:ext cx="11384228" cy="134147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>
              <a:defRPr/>
            </a:pPr>
            <a:r>
              <a:rPr lang="en-AU" sz="3200" b="0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  <a:t>Connection from Local network to WEB server are working under encapsulation method. </a:t>
            </a:r>
            <a:r>
              <a:rPr lang="en-AU" sz="3200" b="0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  <a:t>CHAP implemented.</a:t>
            </a:r>
            <a:endParaRPr sz="3200" b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defRPr/>
            </a:pPr>
            <a:endParaRPr/>
          </a:p>
        </p:txBody>
      </p:sp>
      <p:sp>
        <p:nvSpPr>
          <p:cNvPr id="689389958" name=""/>
          <p:cNvSpPr txBox="1"/>
          <p:nvPr/>
        </p:nvSpPr>
        <p:spPr bwMode="auto">
          <a:xfrm flipH="0" flipV="0">
            <a:off x="6004378" y="2752341"/>
            <a:ext cx="183240" cy="1353312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</p:txBody>
      </p:sp>
      <p:pic>
        <p:nvPicPr>
          <p:cNvPr id="1199653083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rot="0" flipH="0" flipV="0">
            <a:off x="306169" y="3004038"/>
            <a:ext cx="10132537" cy="362682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08008114" name="Subtitle 2"/>
          <p:cNvSpPr>
            <a:spLocks noGrp="1"/>
          </p:cNvSpPr>
          <p:nvPr>
            <p:ph type="subTitle" idx="1"/>
          </p:nvPr>
        </p:nvSpPr>
        <p:spPr bwMode="auto">
          <a:xfrm>
            <a:off x="4655837" y="2708919"/>
            <a:ext cx="6720743" cy="720077"/>
          </a:xfrm>
        </p:spPr>
        <p:txBody>
          <a:bodyPr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>
              <a:defRPr/>
            </a:pPr>
            <a:r>
              <a:rPr lang="en-AU"/>
              <a:t>IPv4</a:t>
            </a:r>
            <a:endParaRPr/>
          </a:p>
        </p:txBody>
      </p:sp>
      <p:sp>
        <p:nvSpPr>
          <p:cNvPr id="814987650" name="Title 6"/>
          <p:cNvSpPr>
            <a:spLocks noGrp="1"/>
          </p:cNvSpPr>
          <p:nvPr>
            <p:ph type="title"/>
          </p:nvPr>
        </p:nvSpPr>
        <p:spPr bwMode="auto">
          <a:xfrm flipH="0" flipV="0">
            <a:off x="4595833" y="1208940"/>
            <a:ext cx="6720743" cy="1319955"/>
          </a:xfrm>
        </p:spPr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rmAutofit/>
          </a:bodyPr>
          <a:lstStyle>
            <a:lvl1pPr algn="r">
              <a:defRPr/>
            </a:lvl1pPr>
          </a:lstStyle>
          <a:p>
            <a:pPr>
              <a:defRPr/>
            </a:pPr>
            <a:r>
              <a:rPr lang="en-AU">
                <a:latin typeface="Arial"/>
                <a:ea typeface="Arial"/>
                <a:cs typeface="Arial"/>
              </a:rPr>
              <a:t>Dynamic NAT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04562946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GB" sz="4400" b="0" i="0" u="none" strike="noStrike" cap="none" spc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Arial"/>
                <a:cs typeface="Arial"/>
              </a:rPr>
              <a:t>Simulation Software &amp; Tools</a:t>
            </a:r>
            <a:endParaRPr/>
          </a:p>
        </p:txBody>
      </p:sp>
      <p:sp>
        <p:nvSpPr>
          <p:cNvPr id="545833109" name="Content Placeholder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>
              <a:defRPr/>
            </a:pPr>
            <a:r>
              <a:rPr lang="en-GB" sz="3200" b="0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  <a:t>Cisco Packet Tracer 8.2.2</a:t>
            </a:r>
            <a:endParaRPr lang="en-GB" sz="3200" b="0" i="0" u="none" strike="noStrike" cap="none" spc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  <a:p>
            <a:pPr>
              <a:defRPr/>
            </a:pPr>
            <a:r>
              <a:rPr lang="en-GB" sz="3200" b="0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  <a:t>Ubuntu 24.04 LTS</a:t>
            </a:r>
            <a:endParaRPr lang="en-GB" sz="3200" b="0" i="0" u="none" strike="noStrike" cap="none" spc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  <a:p>
            <a:pPr>
              <a:defRPr/>
            </a:pPr>
            <a:r>
              <a:rPr lang="en-GB" sz="3200" b="0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  <a:t>Wireshark 4.2.2</a:t>
            </a:r>
            <a:endParaRPr/>
          </a:p>
        </p:txBody>
      </p:sp>
      <p:pic>
        <p:nvPicPr>
          <p:cNvPr id="1842988050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7241198" y="1850047"/>
            <a:ext cx="4341201" cy="43412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25929458" name="Title 1"/>
          <p:cNvSpPr>
            <a:spLocks noGrp="1"/>
          </p:cNvSpPr>
          <p:nvPr>
            <p:ph type="title"/>
          </p:nvPr>
        </p:nvSpPr>
        <p:spPr bwMode="auto"/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rmAutofit fontScale="90000" lnSpcReduction="2000"/>
          </a:bodyPr>
          <a:lstStyle/>
          <a:p>
            <a:pPr>
              <a:defRPr/>
            </a:pPr>
            <a:r>
              <a:rPr lang="en-AU" sz="4400" b="0" i="0" u="none" strike="noStrike" cap="none" spc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Arial"/>
                <a:cs typeface="Arial"/>
              </a:rPr>
              <a:t>Dynamic NAT</a:t>
            </a:r>
            <a:endParaRPr sz="4400"/>
          </a:p>
          <a:p>
            <a:pPr>
              <a:defRPr/>
            </a:pPr>
            <a:endParaRPr/>
          </a:p>
        </p:txBody>
      </p:sp>
      <p:sp>
        <p:nvSpPr>
          <p:cNvPr id="1504547431" name=""/>
          <p:cNvSpPr txBox="1"/>
          <p:nvPr/>
        </p:nvSpPr>
        <p:spPr bwMode="auto">
          <a:xfrm flipH="0" flipV="0">
            <a:off x="917739" y="1949716"/>
            <a:ext cx="3532785" cy="579478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>
              <a:defRPr/>
            </a:pPr>
            <a:r>
              <a:rPr lang="en-AU" sz="3200" b="0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  <a:t>WAN Network</a:t>
            </a:r>
            <a:endParaRPr sz="3200" b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08987705" name=""/>
          <p:cNvSpPr txBox="1"/>
          <p:nvPr/>
        </p:nvSpPr>
        <p:spPr bwMode="auto">
          <a:xfrm flipH="0" flipV="0">
            <a:off x="6004378" y="2752340"/>
            <a:ext cx="183240" cy="1353312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</p:txBody>
      </p:sp>
      <p:pic>
        <p:nvPicPr>
          <p:cNvPr id="1360704443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rot="0" flipH="0" flipV="0">
            <a:off x="805960" y="2693281"/>
            <a:ext cx="7617841" cy="375440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83677916" name="Title 1"/>
          <p:cNvSpPr>
            <a:spLocks noGrp="1"/>
          </p:cNvSpPr>
          <p:nvPr>
            <p:ph type="title"/>
          </p:nvPr>
        </p:nvSpPr>
        <p:spPr bwMode="auto"/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rmAutofit fontScale="90000" lnSpcReduction="2000"/>
          </a:bodyPr>
          <a:lstStyle/>
          <a:p>
            <a:pPr>
              <a:defRPr/>
            </a:pPr>
            <a:r>
              <a:rPr lang="en-AU" sz="4400" b="0" i="0" u="none" strike="noStrike" cap="none" spc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Arial"/>
                <a:cs typeface="Arial"/>
              </a:rPr>
              <a:t>Dynamic NAT</a:t>
            </a:r>
            <a:endParaRPr sz="4400"/>
          </a:p>
          <a:p>
            <a:pPr>
              <a:defRPr/>
            </a:pPr>
            <a:endParaRPr/>
          </a:p>
        </p:txBody>
      </p:sp>
      <p:sp>
        <p:nvSpPr>
          <p:cNvPr id="1548493885" name=""/>
          <p:cNvSpPr txBox="1"/>
          <p:nvPr/>
        </p:nvSpPr>
        <p:spPr bwMode="auto">
          <a:xfrm flipH="0" flipV="0">
            <a:off x="917739" y="1949716"/>
            <a:ext cx="10679058" cy="57947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>
              <a:defRPr/>
            </a:pPr>
            <a:r>
              <a:rPr lang="en-AU" sz="3200" b="1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  <a:t>R2 </a:t>
            </a:r>
            <a:r>
              <a:rPr lang="en-AU" sz="3200" b="0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  <a:t>NAT Translations table on</a:t>
            </a:r>
            <a:endParaRPr sz="3200" b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59654082" name=""/>
          <p:cNvSpPr txBox="1"/>
          <p:nvPr/>
        </p:nvSpPr>
        <p:spPr bwMode="auto">
          <a:xfrm flipH="0" flipV="0">
            <a:off x="6004378" y="2752340"/>
            <a:ext cx="183240" cy="1353312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</p:txBody>
      </p:sp>
      <p:pic>
        <p:nvPicPr>
          <p:cNvPr id="583786839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rot="0" flipH="0" flipV="0">
            <a:off x="917739" y="2616829"/>
            <a:ext cx="10156349" cy="28783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5668918" name="Title 1"/>
          <p:cNvSpPr>
            <a:spLocks noGrp="1"/>
          </p:cNvSpPr>
          <p:nvPr>
            <p:ph type="title"/>
          </p:nvPr>
        </p:nvSpPr>
        <p:spPr bwMode="auto"/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rmAutofit/>
          </a:bodyPr>
          <a:lstStyle/>
          <a:p>
            <a:pPr>
              <a:defRPr/>
            </a:pPr>
            <a:r>
              <a:rPr lang="en-AU" sz="4400" b="0" i="0" u="none" strike="noStrike" cap="none" spc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Arial"/>
                <a:cs typeface="Arial"/>
              </a:rPr>
              <a:t>Dynamic NAT</a:t>
            </a:r>
            <a:endParaRPr sz="4400"/>
          </a:p>
        </p:txBody>
      </p:sp>
      <p:sp>
        <p:nvSpPr>
          <p:cNvPr id="1846726646" name="Content Placeholder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marL="0" indent="0">
              <a:buFont typeface="Arial"/>
              <a:buNone/>
              <a:defRPr/>
            </a:pPr>
            <a:r>
              <a:rPr lang="en-AU" b="0">
                <a:latin typeface="Arial"/>
                <a:ea typeface="Arial"/>
                <a:cs typeface="Arial"/>
              </a:rPr>
              <a:t>Testing WEB connection</a:t>
            </a:r>
            <a:endParaRPr b="0"/>
          </a:p>
          <a:p>
            <a:pPr marL="0" indent="0">
              <a:buFont typeface="Arial"/>
              <a:buNone/>
              <a:defRPr/>
            </a:pPr>
            <a:endParaRPr b="0"/>
          </a:p>
        </p:txBody>
      </p:sp>
      <p:pic>
        <p:nvPicPr>
          <p:cNvPr id="1972170913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rot="0" flipH="0" flipV="0">
            <a:off x="609598" y="2454518"/>
            <a:ext cx="8510430" cy="367164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28876628" name="Subtitle 2"/>
          <p:cNvSpPr>
            <a:spLocks noGrp="1"/>
          </p:cNvSpPr>
          <p:nvPr>
            <p:ph type="subTitle" idx="1"/>
          </p:nvPr>
        </p:nvSpPr>
        <p:spPr bwMode="auto">
          <a:xfrm>
            <a:off x="4655838" y="2708919"/>
            <a:ext cx="6720744" cy="720078"/>
          </a:xfrm>
        </p:spPr>
        <p:txBody>
          <a:bodyPr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>
              <a:defRPr/>
            </a:pPr>
            <a:r>
              <a:rPr lang="en-AU"/>
              <a:t>IPv4</a:t>
            </a:r>
            <a:endParaRPr/>
          </a:p>
        </p:txBody>
      </p:sp>
      <p:sp>
        <p:nvSpPr>
          <p:cNvPr id="2122380668" name="Title 6"/>
          <p:cNvSpPr>
            <a:spLocks noGrp="1"/>
          </p:cNvSpPr>
          <p:nvPr>
            <p:ph type="title"/>
          </p:nvPr>
        </p:nvSpPr>
        <p:spPr bwMode="auto">
          <a:xfrm flipH="0" flipV="0">
            <a:off x="4595833" y="1208941"/>
            <a:ext cx="6720744" cy="1319956"/>
          </a:xfrm>
        </p:spPr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rmAutofit/>
          </a:bodyPr>
          <a:lstStyle>
            <a:lvl1pPr algn="r">
              <a:defRPr/>
            </a:lvl1pPr>
          </a:lstStyle>
          <a:p>
            <a:pPr>
              <a:defRPr/>
            </a:pPr>
            <a:r>
              <a:rPr lang="en-AU" sz="4200" b="0" i="0" u="none" strike="noStrike" cap="none" spc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Arial"/>
                <a:cs typeface="Arial"/>
              </a:rPr>
              <a:t>Testing Firewall and Single-port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76134850" name="Title 1"/>
          <p:cNvSpPr>
            <a:spLocks noGrp="1"/>
          </p:cNvSpPr>
          <p:nvPr>
            <p:ph type="title"/>
          </p:nvPr>
        </p:nvSpPr>
        <p:spPr bwMode="auto"/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rmAutofit/>
          </a:bodyPr>
          <a:lstStyle/>
          <a:p>
            <a:pPr>
              <a:defRPr/>
            </a:pPr>
            <a:r>
              <a:rPr lang="en-AU" sz="4400" b="0" i="0" u="none" strike="noStrike" cap="none" spc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Arial"/>
                <a:cs typeface="Arial"/>
              </a:rPr>
              <a:t>Firewall Single-port</a:t>
            </a:r>
            <a:endParaRPr sz="4400"/>
          </a:p>
        </p:txBody>
      </p:sp>
      <p:sp>
        <p:nvSpPr>
          <p:cNvPr id="1683639589" name=""/>
          <p:cNvSpPr txBox="1"/>
          <p:nvPr/>
        </p:nvSpPr>
        <p:spPr bwMode="auto">
          <a:xfrm flipH="0" flipV="0">
            <a:off x="917740" y="2462601"/>
            <a:ext cx="3527027" cy="57947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>
              <a:defRPr/>
            </a:pPr>
            <a:r>
              <a:rPr lang="en-AU" sz="3200" b="0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  <a:t>WAN network</a:t>
            </a:r>
            <a:endParaRPr sz="3200" b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40440192" name=""/>
          <p:cNvSpPr txBox="1"/>
          <p:nvPr/>
        </p:nvSpPr>
        <p:spPr bwMode="auto">
          <a:xfrm flipH="0" flipV="0">
            <a:off x="6004378" y="2752341"/>
            <a:ext cx="183240" cy="1353312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</p:txBody>
      </p:sp>
      <p:pic>
        <p:nvPicPr>
          <p:cNvPr id="1661465379" name=""/>
          <p:cNvPicPr>
            <a:picLocks noChangeAspect="1"/>
          </p:cNvPicPr>
          <p:nvPr/>
        </p:nvPicPr>
        <p:blipFill>
          <a:blip r:embed="rId3"/>
          <a:srcRect l="7212" t="10263" r="3176" b="10557"/>
          <a:stretch/>
        </p:blipFill>
        <p:spPr bwMode="auto">
          <a:xfrm rot="0" flipH="0" flipV="0">
            <a:off x="917740" y="3315432"/>
            <a:ext cx="8661643" cy="316889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16005796" name="Title 1"/>
          <p:cNvSpPr>
            <a:spLocks noGrp="1"/>
          </p:cNvSpPr>
          <p:nvPr>
            <p:ph type="title"/>
          </p:nvPr>
        </p:nvSpPr>
        <p:spPr bwMode="auto"/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rmAutofit/>
          </a:bodyPr>
          <a:lstStyle/>
          <a:p>
            <a:pPr>
              <a:defRPr/>
            </a:pPr>
            <a:r>
              <a:rPr lang="en-AU" sz="4400" b="0" i="0" u="none" strike="noStrike" cap="none" spc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Arial"/>
                <a:cs typeface="Arial"/>
              </a:rPr>
              <a:t>Firewall Single-port</a:t>
            </a:r>
            <a:endParaRPr sz="4400"/>
          </a:p>
        </p:txBody>
      </p:sp>
      <p:sp>
        <p:nvSpPr>
          <p:cNvPr id="196163015" name=""/>
          <p:cNvSpPr txBox="1"/>
          <p:nvPr/>
        </p:nvSpPr>
        <p:spPr bwMode="auto">
          <a:xfrm flipH="0" flipV="0">
            <a:off x="917740" y="2462601"/>
            <a:ext cx="7309325" cy="57947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>
              <a:defRPr/>
            </a:pPr>
            <a:r>
              <a:rPr lang="en-AU" sz="3200" b="0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  <a:t>Single-port enabled and DMZ disabled</a:t>
            </a:r>
            <a:endParaRPr sz="3200" b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29054322" name=""/>
          <p:cNvSpPr txBox="1"/>
          <p:nvPr/>
        </p:nvSpPr>
        <p:spPr bwMode="auto">
          <a:xfrm flipH="0" flipV="0">
            <a:off x="6004378" y="2752341"/>
            <a:ext cx="183240" cy="1353312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</p:txBody>
      </p:sp>
      <p:pic>
        <p:nvPicPr>
          <p:cNvPr id="995137787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rot="0" flipH="0" flipV="0">
            <a:off x="917740" y="3173377"/>
            <a:ext cx="5731509" cy="3173377"/>
          </a:xfrm>
          <a:prstGeom prst="rect">
            <a:avLst/>
          </a:prstGeom>
        </p:spPr>
      </p:pic>
      <p:sp>
        <p:nvSpPr>
          <p:cNvPr id="1130537437" name=""/>
          <p:cNvSpPr txBox="1"/>
          <p:nvPr/>
        </p:nvSpPr>
        <p:spPr bwMode="auto">
          <a:xfrm flipH="0" flipV="0">
            <a:off x="7200576" y="3982646"/>
            <a:ext cx="4478163" cy="155484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>
              <a:defRPr/>
            </a:pPr>
            <a:r>
              <a:rPr lang="en-AU" sz="3200" b="0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  <a:t>Connection from Remote PC to WEB Server</a:t>
            </a:r>
            <a:endParaRPr sz="3200" b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78370271" name="Subtitle 2"/>
          <p:cNvSpPr>
            <a:spLocks noGrp="1"/>
          </p:cNvSpPr>
          <p:nvPr>
            <p:ph type="subTitle" idx="1"/>
          </p:nvPr>
        </p:nvSpPr>
        <p:spPr bwMode="auto">
          <a:xfrm>
            <a:off x="4655838" y="2708919"/>
            <a:ext cx="6720744" cy="720078"/>
          </a:xfrm>
        </p:spPr>
        <p:txBody>
          <a:bodyPr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>
              <a:defRPr/>
            </a:pPr>
            <a:r>
              <a:rPr lang="en-AU"/>
              <a:t>IPv4</a:t>
            </a:r>
            <a:endParaRPr/>
          </a:p>
        </p:txBody>
      </p:sp>
      <p:sp>
        <p:nvSpPr>
          <p:cNvPr id="1042793631" name="Title 6"/>
          <p:cNvSpPr>
            <a:spLocks noGrp="1"/>
          </p:cNvSpPr>
          <p:nvPr>
            <p:ph type="title"/>
          </p:nvPr>
        </p:nvSpPr>
        <p:spPr bwMode="auto">
          <a:xfrm flipH="0" flipV="0">
            <a:off x="4595833" y="1208941"/>
            <a:ext cx="6720744" cy="1319956"/>
          </a:xfrm>
        </p:spPr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rmAutofit/>
          </a:bodyPr>
          <a:lstStyle>
            <a:lvl1pPr algn="r">
              <a:defRPr/>
            </a:lvl1pPr>
          </a:lstStyle>
          <a:p>
            <a:pPr>
              <a:defRPr/>
            </a:pPr>
            <a:r>
              <a:rPr lang="en-AU">
                <a:latin typeface="Arial"/>
                <a:ea typeface="Arial"/>
                <a:cs typeface="Arial"/>
              </a:rPr>
              <a:t>Logging Network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16874301" name="Title 1"/>
          <p:cNvSpPr>
            <a:spLocks noGrp="1"/>
          </p:cNvSpPr>
          <p:nvPr>
            <p:ph type="title"/>
          </p:nvPr>
        </p:nvSpPr>
        <p:spPr bwMode="auto"/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rmAutofit/>
          </a:bodyPr>
          <a:lstStyle/>
          <a:p>
            <a:pPr>
              <a:defRPr/>
            </a:pPr>
            <a:r>
              <a:rPr lang="en-AU" sz="4400" b="0" i="0" u="none" strike="noStrike" cap="none" spc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Arial"/>
                <a:cs typeface="Arial"/>
              </a:rPr>
              <a:t>Logging </a:t>
            </a:r>
            <a:endParaRPr/>
          </a:p>
        </p:txBody>
      </p:sp>
      <p:sp>
        <p:nvSpPr>
          <p:cNvPr id="1940381456" name=""/>
          <p:cNvSpPr txBox="1"/>
          <p:nvPr/>
        </p:nvSpPr>
        <p:spPr bwMode="auto">
          <a:xfrm flipH="0" flipV="0">
            <a:off x="917739" y="1949717"/>
            <a:ext cx="3532786" cy="57947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>
              <a:defRPr/>
            </a:pPr>
            <a:r>
              <a:rPr lang="en-AU" sz="3200" b="0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  <a:t>WAN Network</a:t>
            </a:r>
            <a:endParaRPr sz="3200" b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30689998" name=""/>
          <p:cNvSpPr txBox="1"/>
          <p:nvPr/>
        </p:nvSpPr>
        <p:spPr bwMode="auto">
          <a:xfrm flipH="0" flipV="0">
            <a:off x="6004378" y="2752341"/>
            <a:ext cx="183240" cy="1353312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</p:txBody>
      </p:sp>
      <p:pic>
        <p:nvPicPr>
          <p:cNvPr id="1638353865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rot="0" flipH="0" flipV="0">
            <a:off x="1007450" y="2656009"/>
            <a:ext cx="9086042" cy="360850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57138853" name="Title 1"/>
          <p:cNvSpPr>
            <a:spLocks noGrp="1"/>
          </p:cNvSpPr>
          <p:nvPr>
            <p:ph type="title"/>
          </p:nvPr>
        </p:nvSpPr>
        <p:spPr bwMode="auto"/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rmAutofit/>
          </a:bodyPr>
          <a:lstStyle/>
          <a:p>
            <a:pPr>
              <a:defRPr/>
            </a:pPr>
            <a:r>
              <a:rPr lang="en-AU" sz="4400" b="0" i="0" u="none" strike="noStrike" cap="none" spc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Arial"/>
                <a:cs typeface="Arial"/>
              </a:rPr>
              <a:t>Logging </a:t>
            </a:r>
            <a:endParaRPr/>
          </a:p>
        </p:txBody>
      </p:sp>
      <p:sp>
        <p:nvSpPr>
          <p:cNvPr id="1768768336" name=""/>
          <p:cNvSpPr txBox="1"/>
          <p:nvPr/>
        </p:nvSpPr>
        <p:spPr bwMode="auto">
          <a:xfrm flipH="0" flipV="0">
            <a:off x="917739" y="1949717"/>
            <a:ext cx="10666458" cy="106715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>
              <a:defRPr/>
            </a:pPr>
            <a:r>
              <a:rPr lang="en-AU" sz="3200" b="0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  <a:t>Echo replies from R2 to PC-C its destination is LAN interface of R2 (because is its local network)</a:t>
            </a:r>
            <a:endParaRPr sz="3200" b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20144833" name=""/>
          <p:cNvSpPr txBox="1"/>
          <p:nvPr/>
        </p:nvSpPr>
        <p:spPr bwMode="auto">
          <a:xfrm flipH="0" flipV="0">
            <a:off x="6004378" y="2752341"/>
            <a:ext cx="183240" cy="1353312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</p:txBody>
      </p:sp>
      <p:pic>
        <p:nvPicPr>
          <p:cNvPr id="568841251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rot="0" flipH="0" flipV="0">
            <a:off x="917739" y="3264141"/>
            <a:ext cx="7542261" cy="32751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62362280" name="Subtitle 2"/>
          <p:cNvSpPr>
            <a:spLocks noGrp="1"/>
          </p:cNvSpPr>
          <p:nvPr>
            <p:ph type="subTitle" idx="1"/>
          </p:nvPr>
        </p:nvSpPr>
        <p:spPr bwMode="auto">
          <a:xfrm>
            <a:off x="4655838" y="2708919"/>
            <a:ext cx="6720744" cy="720078"/>
          </a:xfrm>
        </p:spPr>
        <p:txBody>
          <a:bodyPr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38881787" name="Title 6"/>
          <p:cNvSpPr>
            <a:spLocks noGrp="1"/>
          </p:cNvSpPr>
          <p:nvPr>
            <p:ph type="title"/>
          </p:nvPr>
        </p:nvSpPr>
        <p:spPr bwMode="auto">
          <a:xfrm flipH="0" flipV="0">
            <a:off x="4595833" y="1208941"/>
            <a:ext cx="6720744" cy="1319956"/>
          </a:xfrm>
        </p:spPr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rmAutofit fontScale="95000" lnSpcReduction="1000"/>
          </a:bodyPr>
          <a:lstStyle>
            <a:lvl1pPr algn="r">
              <a:defRPr/>
            </a:lvl1pPr>
          </a:lstStyle>
          <a:p>
            <a:pPr>
              <a:defRPr/>
            </a:pPr>
            <a:r>
              <a:rPr lang="en-AU">
                <a:latin typeface="Arial"/>
                <a:ea typeface="Arial"/>
                <a:cs typeface="Arial"/>
              </a:rPr>
              <a:t>Summary Technologies &amp; Protocols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49945059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AU" sz="4400" b="0" i="0" u="none" strike="noStrike" cap="none" spc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Arial"/>
                <a:cs typeface="Arial"/>
              </a:rPr>
              <a:t>Network Details </a:t>
            </a:r>
            <a:endParaRPr/>
          </a:p>
        </p:txBody>
      </p:sp>
      <p:sp>
        <p:nvSpPr>
          <p:cNvPr id="562432891" name="Content Placeholder 2"/>
          <p:cNvSpPr>
            <a:spLocks noGrp="1"/>
          </p:cNvSpPr>
          <p:nvPr>
            <p:ph idx="1"/>
          </p:nvPr>
        </p:nvSpPr>
        <p:spPr bwMode="auto">
          <a:xfrm flipH="0" flipV="0">
            <a:off x="609599" y="1600201"/>
            <a:ext cx="5486400" cy="4525962"/>
          </a:xfrm>
        </p:spPr>
        <p:txBody>
          <a:bodyPr/>
          <a:lstStyle/>
          <a:p>
            <a:pPr marL="0" indent="0">
              <a:buFont typeface="Arial"/>
              <a:buNone/>
              <a:defRPr/>
            </a:pPr>
            <a:r>
              <a:rPr lang="en-GB" sz="3200" b="1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  <a:t>Sydney Branch</a:t>
            </a:r>
            <a:endParaRPr sz="3200" b="1" i="0" u="none" strike="noStrike" cap="none" spc="0">
              <a:solidFill>
                <a:schemeClr val="tx1">
                  <a:lumMod val="75000"/>
                  <a:lumOff val="25000"/>
                </a:schemeClr>
              </a:solidFill>
              <a:latin typeface="Arial"/>
              <a:ea typeface="Arial"/>
              <a:cs typeface="Arial"/>
            </a:endParaRPr>
          </a:p>
          <a:p>
            <a:pPr marL="0" indent="0">
              <a:buFont typeface="Arial"/>
              <a:buNone/>
              <a:defRPr/>
            </a:pPr>
            <a:endParaRPr lang="en-GB" sz="3200" b="0" i="0" u="none" strike="noStrike" cap="none" spc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  <a:p>
            <a:pPr marL="0" indent="0">
              <a:buFont typeface="Arial"/>
              <a:buNone/>
              <a:defRPr/>
            </a:pPr>
            <a:r>
              <a:rPr lang="en-GB" sz="3200" b="0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  <a:t>Type: LAN/WAN</a:t>
            </a:r>
            <a:endParaRPr lang="en-GB" sz="3200" b="0" i="0" u="none" strike="noStrike" cap="none" spc="0">
              <a:solidFill>
                <a:schemeClr val="tx1">
                  <a:lumMod val="75000"/>
                  <a:lumOff val="25000"/>
                </a:schemeClr>
              </a:solidFill>
              <a:latin typeface="Arial"/>
              <a:ea typeface="Arial"/>
              <a:cs typeface="Arial"/>
            </a:endParaRPr>
          </a:p>
          <a:p>
            <a:pPr marL="0" indent="0">
              <a:buFont typeface="Arial"/>
              <a:buNone/>
              <a:defRPr/>
            </a:pPr>
            <a:endParaRPr lang="en-GB" sz="3200" b="0" i="0" u="none" strike="noStrike" cap="none" spc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  <a:p>
            <a:pPr marL="0" indent="0">
              <a:buFont typeface="Arial"/>
              <a:buNone/>
              <a:defRPr/>
            </a:pPr>
            <a:r>
              <a:rPr lang="en-GB" sz="3200" b="0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  <a:t>Topology: Dual-Star high availability</a:t>
            </a:r>
            <a:endParaRPr lang="en-GB" sz="3200" b="0" i="0" u="none" strike="noStrike" cap="none" spc="0">
              <a:solidFill>
                <a:schemeClr val="tx1">
                  <a:lumMod val="75000"/>
                  <a:lumOff val="25000"/>
                </a:schemeClr>
              </a:solidFill>
              <a:latin typeface="Arial"/>
              <a:ea typeface="Arial"/>
              <a:cs typeface="Arial"/>
            </a:endParaRPr>
          </a:p>
          <a:p>
            <a:pPr marL="0" indent="0">
              <a:buFont typeface="Arial"/>
              <a:buNone/>
              <a:defRPr/>
            </a:pPr>
            <a:endParaRPr lang="en-GB" sz="3200" b="0" i="0" u="none" strike="noStrike" cap="none" spc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  <a:p>
            <a:pPr marL="0" indent="0">
              <a:buFont typeface="Arial"/>
              <a:buNone/>
              <a:defRPr/>
            </a:pPr>
            <a:r>
              <a:rPr lang="en-GB" sz="3200" b="0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  <a:t>Architecture: 3-Tier</a:t>
            </a:r>
            <a:endParaRPr/>
          </a:p>
        </p:txBody>
      </p:sp>
      <p:sp>
        <p:nvSpPr>
          <p:cNvPr id="1893440173" name=""/>
          <p:cNvSpPr txBox="1"/>
          <p:nvPr/>
        </p:nvSpPr>
        <p:spPr bwMode="auto">
          <a:xfrm flipH="0" flipV="0">
            <a:off x="6174807" y="1611923"/>
            <a:ext cx="5539746" cy="399323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lang="en-GB" sz="3200" b="1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  <a:t>Brisbane Branch:</a:t>
            </a:r>
            <a:endParaRPr sz="3200" b="1" i="0" u="none" strike="noStrike" cap="none" spc="0">
              <a:solidFill>
                <a:schemeClr val="tx1">
                  <a:lumMod val="75000"/>
                  <a:lumOff val="25000"/>
                </a:schemeClr>
              </a:solidFill>
              <a:latin typeface="Arial"/>
              <a:ea typeface="Arial"/>
              <a:cs typeface="Arial"/>
            </a:endParaRPr>
          </a:p>
          <a:p>
            <a:pPr>
              <a:defRPr/>
            </a:pPr>
            <a:endParaRPr sz="3200" b="0" i="0" u="none" strike="noStrike" cap="none" spc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  <a:p>
            <a:pPr>
              <a:defRPr/>
            </a:pPr>
            <a:r>
              <a:rPr lang="en-GB" sz="3200" b="0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  <a:t>Type: LAN/WAN</a:t>
            </a:r>
            <a:endParaRPr sz="3200" b="0" i="0" u="none" strike="noStrike" cap="none" spc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  <a:p>
            <a:pPr>
              <a:defRPr/>
            </a:pPr>
            <a:endParaRPr sz="3200" b="0" i="0" u="none" strike="noStrike" cap="none" spc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  <a:p>
            <a:pPr>
              <a:defRPr/>
            </a:pPr>
            <a:r>
              <a:rPr lang="en-GB" sz="3200" b="0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  <a:t>Topology: Dual-Star high availability</a:t>
            </a:r>
            <a:endParaRPr lang="en-GB" sz="3200" b="0" i="0" u="none" strike="noStrike" cap="none" spc="0">
              <a:solidFill>
                <a:schemeClr val="tx1">
                  <a:lumMod val="75000"/>
                  <a:lumOff val="25000"/>
                </a:schemeClr>
              </a:solidFill>
              <a:latin typeface="Arial"/>
              <a:ea typeface="Arial"/>
              <a:cs typeface="Arial"/>
            </a:endParaRPr>
          </a:p>
          <a:p>
            <a:pPr>
              <a:defRPr/>
            </a:pPr>
            <a:endParaRPr sz="320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defRPr/>
            </a:pPr>
            <a:r>
              <a:rPr lang="en-GB" sz="3200" b="0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  <a:t>Architecture: 2-Tier</a:t>
            </a:r>
            <a:endParaRPr lang="en-GB" sz="3200" b="0" i="0" u="none" strike="noStrike" cap="none" spc="0">
              <a:solidFill>
                <a:schemeClr val="tx1">
                  <a:lumMod val="75000"/>
                  <a:lumOff val="25000"/>
                </a:schemeClr>
              </a:solidFill>
              <a:latin typeface="Arial"/>
              <a:ea typeface="Arial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5594247" name="Title 1"/>
          <p:cNvSpPr>
            <a:spLocks noGrp="1"/>
          </p:cNvSpPr>
          <p:nvPr>
            <p:ph type="title"/>
          </p:nvPr>
        </p:nvSpPr>
        <p:spPr bwMode="auto"/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rmAutofit/>
          </a:bodyPr>
          <a:lstStyle/>
          <a:p>
            <a:pPr>
              <a:defRPr/>
            </a:pPr>
            <a:r>
              <a:rPr lang="en-AU" sz="4400" b="0" i="0" u="none" strike="noStrike" cap="none" spc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Arial"/>
                <a:cs typeface="Arial"/>
              </a:rPr>
              <a:t>Summary Technologies</a:t>
            </a:r>
            <a:endParaRPr/>
          </a:p>
        </p:txBody>
      </p:sp>
      <p:sp>
        <p:nvSpPr>
          <p:cNvPr id="681499836" name=""/>
          <p:cNvSpPr txBox="1"/>
          <p:nvPr/>
        </p:nvSpPr>
        <p:spPr bwMode="auto">
          <a:xfrm flipH="0" flipV="0">
            <a:off x="609598" y="1863381"/>
            <a:ext cx="10976759" cy="399323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lang="en-AU" sz="3200" b="1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  <a:t>DHCP (Dynamic Host Configuration Protocol):</a:t>
            </a:r>
            <a:endParaRPr sz="3200" b="1" i="0" u="none" strike="noStrike" cap="none" spc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  <a:p>
            <a:pPr>
              <a:defRPr/>
            </a:pPr>
            <a:r>
              <a:rPr lang="en-AU" sz="3200" b="0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  <a:t>Automatically assigns IP, gateway, and DNS addresses to devices on the network</a:t>
            </a:r>
            <a:endParaRPr lang="en-AU" sz="3200" b="0" i="0" u="none" strike="noStrike" cap="none" spc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  <a:p>
            <a:pPr>
              <a:defRPr/>
            </a:pPr>
            <a:endParaRPr lang="en-AU" sz="3200" b="0" i="0" u="none" strike="noStrike" cap="none" spc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  <a:p>
            <a:pPr>
              <a:defRPr/>
            </a:pPr>
            <a:r>
              <a:rPr lang="en-AU" sz="3200" b="1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  <a:t>LACP (Link Aggregation Control Protocol):</a:t>
            </a:r>
            <a:endParaRPr sz="3200" b="1" i="0" u="none" strike="noStrike" cap="none" spc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  <a:p>
            <a:pPr>
              <a:defRPr/>
            </a:pPr>
            <a:r>
              <a:rPr lang="en-AU" sz="3200" b="0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  <a:t>Combines several physical links to form a single logical link for the purpose of increasing bandwidth also providing redundancy when one of the switches fails.</a:t>
            </a:r>
            <a:endParaRPr lang="en-AU" sz="3200" b="0" i="0" u="none" strike="noStrike" cap="none" spc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302441043" name=""/>
          <p:cNvSpPr txBox="1"/>
          <p:nvPr/>
        </p:nvSpPr>
        <p:spPr bwMode="auto">
          <a:xfrm flipH="0" flipV="0">
            <a:off x="6004378" y="2752341"/>
            <a:ext cx="183240" cy="1353312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4077726" name="Title 1"/>
          <p:cNvSpPr>
            <a:spLocks noGrp="1"/>
          </p:cNvSpPr>
          <p:nvPr>
            <p:ph type="title"/>
          </p:nvPr>
        </p:nvSpPr>
        <p:spPr bwMode="auto"/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rmAutofit/>
          </a:bodyPr>
          <a:lstStyle/>
          <a:p>
            <a:pPr>
              <a:defRPr/>
            </a:pPr>
            <a:r>
              <a:rPr lang="en-AU" sz="4400" b="0" i="0" u="none" strike="noStrike" cap="none" spc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Arial"/>
                <a:cs typeface="Arial"/>
              </a:rPr>
              <a:t>Summary Technologies</a:t>
            </a:r>
            <a:endParaRPr/>
          </a:p>
        </p:txBody>
      </p:sp>
      <p:sp>
        <p:nvSpPr>
          <p:cNvPr id="1585115220" name=""/>
          <p:cNvSpPr txBox="1"/>
          <p:nvPr/>
        </p:nvSpPr>
        <p:spPr bwMode="auto">
          <a:xfrm flipH="0" flipV="0">
            <a:off x="609598" y="1863381"/>
            <a:ext cx="10977838" cy="350555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lang="en-AU" sz="3200" b="1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  <a:t>HSRP (Hot Standby Router Protocol):</a:t>
            </a:r>
            <a:endParaRPr sz="3200" b="1" i="0" u="none" strike="noStrike" cap="none" spc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  <a:p>
            <a:pPr>
              <a:defRPr/>
            </a:pPr>
            <a:r>
              <a:rPr lang="en-AU" sz="3200" b="0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  <a:t>Provides redundancy. If the primary router fails, another router automatically takes over, ensuring service continuity.</a:t>
            </a:r>
            <a:endParaRPr lang="en-AU" sz="3200" b="0" i="0" u="none" strike="noStrike" cap="none" spc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  <a:p>
            <a:pPr>
              <a:defRPr/>
            </a:pPr>
            <a:endParaRPr lang="en-AU" sz="3200" b="0" i="0" u="none" strike="noStrike" cap="none" spc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  <a:p>
            <a:pPr>
              <a:defRPr/>
            </a:pPr>
            <a:r>
              <a:rPr lang="en-AU" sz="3200" b="1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  <a:t>OSPF (Open Shortest Path First):</a:t>
            </a:r>
            <a:endParaRPr sz="3200" b="1" i="0" u="none" strike="noStrike" cap="none" spc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  <a:p>
            <a:pPr>
              <a:defRPr/>
            </a:pPr>
            <a:r>
              <a:rPr lang="en-AU" sz="3200" b="0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  <a:t>Dynamic routing that allows the calculation of the most efficient route to send packets in a network.</a:t>
            </a:r>
            <a:endParaRPr lang="en-AU" sz="3200" b="0" i="0" u="none" strike="noStrike" cap="none" spc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25933763" name=""/>
          <p:cNvSpPr txBox="1"/>
          <p:nvPr/>
        </p:nvSpPr>
        <p:spPr bwMode="auto">
          <a:xfrm flipH="0" flipV="0">
            <a:off x="6004378" y="2752341"/>
            <a:ext cx="183240" cy="1353312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59658188" name="Title 1"/>
          <p:cNvSpPr>
            <a:spLocks noGrp="1"/>
          </p:cNvSpPr>
          <p:nvPr>
            <p:ph type="title"/>
          </p:nvPr>
        </p:nvSpPr>
        <p:spPr bwMode="auto"/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rmAutofit/>
          </a:bodyPr>
          <a:lstStyle/>
          <a:p>
            <a:pPr>
              <a:defRPr/>
            </a:pPr>
            <a:r>
              <a:rPr lang="en-AU" sz="4400" b="0" i="0" u="none" strike="noStrike" cap="none" spc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Arial"/>
                <a:cs typeface="Arial"/>
              </a:rPr>
              <a:t>Summary Technologies</a:t>
            </a:r>
            <a:endParaRPr/>
          </a:p>
        </p:txBody>
      </p:sp>
      <p:sp>
        <p:nvSpPr>
          <p:cNvPr id="1429033811" name=""/>
          <p:cNvSpPr txBox="1"/>
          <p:nvPr/>
        </p:nvSpPr>
        <p:spPr bwMode="auto">
          <a:xfrm flipH="0" flipV="0">
            <a:off x="609598" y="1863381"/>
            <a:ext cx="10978919" cy="399323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lang="en-AU" sz="3200" b="1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  <a:t>ACLs (Access Control Lists): </a:t>
            </a:r>
            <a:endParaRPr sz="3200" b="1" i="0" u="none" strike="noStrike" cap="none" spc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  <a:p>
            <a:pPr>
              <a:defRPr/>
            </a:pPr>
            <a:r>
              <a:rPr lang="en-AU" sz="3200" b="0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  <a:t>Rules applied to allow or deny traffic. They are used to filter traffic and improve security.</a:t>
            </a:r>
            <a:endParaRPr lang="en-AU" sz="3200" b="0" i="0" u="none" strike="noStrike" cap="none" spc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  <a:p>
            <a:pPr>
              <a:defRPr/>
            </a:pPr>
            <a:endParaRPr lang="en-AU" sz="3200" b="0" i="0" u="none" strike="noStrike" cap="none" spc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  <a:p>
            <a:pPr>
              <a:defRPr/>
            </a:pPr>
            <a:r>
              <a:rPr lang="en-AU" sz="3200" b="1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  <a:t>VPN IPsec (Internet Protocol Security):</a:t>
            </a:r>
            <a:endParaRPr sz="3200" b="1" i="0" u="none" strike="noStrike" cap="none" spc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  <a:p>
            <a:pPr>
              <a:defRPr/>
            </a:pPr>
            <a:r>
              <a:rPr lang="en-AU" sz="3200" b="0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  <a:t>Creates secure (encrypted) connections over the Internet between two networks (site-to-site), protecting data confidentiality and integrity.</a:t>
            </a:r>
            <a:endParaRPr lang="en-AU" sz="3200" b="0" i="0" u="none" strike="noStrike" cap="none" spc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929559199" name=""/>
          <p:cNvSpPr txBox="1"/>
          <p:nvPr/>
        </p:nvSpPr>
        <p:spPr bwMode="auto">
          <a:xfrm flipH="0" flipV="0">
            <a:off x="6004378" y="2752341"/>
            <a:ext cx="183240" cy="1353312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88857364" name="Title 1"/>
          <p:cNvSpPr>
            <a:spLocks noGrp="1"/>
          </p:cNvSpPr>
          <p:nvPr>
            <p:ph type="title"/>
          </p:nvPr>
        </p:nvSpPr>
        <p:spPr bwMode="auto"/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rmAutofit/>
          </a:bodyPr>
          <a:lstStyle/>
          <a:p>
            <a:pPr>
              <a:defRPr/>
            </a:pPr>
            <a:r>
              <a:rPr lang="en-AU" sz="4400" b="0" i="0" u="none" strike="noStrike" cap="none" spc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Arial"/>
                <a:cs typeface="Arial"/>
              </a:rPr>
              <a:t>Summary Technologies</a:t>
            </a:r>
            <a:endParaRPr/>
          </a:p>
        </p:txBody>
      </p:sp>
      <p:sp>
        <p:nvSpPr>
          <p:cNvPr id="284849827" name=""/>
          <p:cNvSpPr txBox="1"/>
          <p:nvPr/>
        </p:nvSpPr>
        <p:spPr bwMode="auto">
          <a:xfrm flipH="0" flipV="0">
            <a:off x="609598" y="1863381"/>
            <a:ext cx="10979639" cy="301788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lang="en-AU" sz="3200" b="1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  <a:t>PPP Authentication (Point-to-Point Protocol Authentication):</a:t>
            </a:r>
            <a:endParaRPr sz="3200" b="1" i="0" u="none" strike="noStrike" cap="none" spc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  <a:p>
            <a:pPr>
              <a:defRPr/>
            </a:pPr>
            <a:r>
              <a:rPr lang="en-AU" sz="3200" b="0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  <a:t>Responsible for establishing point-to-point connections and provides encapsulation to facilitate the connection. Also supports authentication mechanisms (CHAP) between two network devices to add an additional layer of security.</a:t>
            </a:r>
            <a:endParaRPr lang="en-AU" sz="3200" b="0" i="0" u="none" strike="noStrike" cap="none" spc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817837066" name=""/>
          <p:cNvSpPr txBox="1"/>
          <p:nvPr/>
        </p:nvSpPr>
        <p:spPr bwMode="auto">
          <a:xfrm flipH="0" flipV="0">
            <a:off x="6004378" y="2752341"/>
            <a:ext cx="183240" cy="1353312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36630074" name="Title 1"/>
          <p:cNvSpPr>
            <a:spLocks noGrp="1"/>
          </p:cNvSpPr>
          <p:nvPr>
            <p:ph type="title"/>
          </p:nvPr>
        </p:nvSpPr>
        <p:spPr bwMode="auto"/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rmAutofit/>
          </a:bodyPr>
          <a:lstStyle/>
          <a:p>
            <a:pPr>
              <a:defRPr/>
            </a:pPr>
            <a:r>
              <a:rPr lang="en-AU" sz="4400" b="0" i="0" u="none" strike="noStrike" cap="none" spc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Arial"/>
                <a:cs typeface="Arial"/>
              </a:rPr>
              <a:t>Summary Technologies</a:t>
            </a:r>
            <a:endParaRPr/>
          </a:p>
        </p:txBody>
      </p:sp>
      <p:sp>
        <p:nvSpPr>
          <p:cNvPr id="74624695" name=""/>
          <p:cNvSpPr txBox="1"/>
          <p:nvPr/>
        </p:nvSpPr>
        <p:spPr bwMode="auto">
          <a:xfrm flipH="0" flipV="0">
            <a:off x="609597" y="1863380"/>
            <a:ext cx="10980358" cy="155484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lang="en-AU" sz="3200" b="1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  <a:t>Dynamic NAT (Dynamic Network Address Translation):</a:t>
            </a:r>
            <a:endParaRPr sz="3200" b="1" i="0" u="none" strike="noStrike" cap="none" spc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  <a:p>
            <a:pPr>
              <a:defRPr/>
            </a:pPr>
            <a:r>
              <a:rPr lang="en-AU" sz="3200" b="0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  <a:t>Map a public network to multiple private networks on a WAN to communicate with external IPs.</a:t>
            </a:r>
            <a:r>
              <a:rPr lang="en-AU" sz="3200" b="0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  <a:t>.</a:t>
            </a:r>
            <a:endParaRPr lang="en-AU" sz="3200" b="0" i="0" u="none" strike="noStrike" cap="none" spc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24215254" name=""/>
          <p:cNvSpPr txBox="1"/>
          <p:nvPr/>
        </p:nvSpPr>
        <p:spPr bwMode="auto">
          <a:xfrm flipH="0" flipV="0">
            <a:off x="6004377" y="2752340"/>
            <a:ext cx="183240" cy="1353312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76910409" name="Title 1"/>
          <p:cNvSpPr>
            <a:spLocks noGrp="1"/>
          </p:cNvSpPr>
          <p:nvPr>
            <p:ph type="title"/>
          </p:nvPr>
        </p:nvSpPr>
        <p:spPr bwMode="auto"/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rmAutofit/>
          </a:bodyPr>
          <a:lstStyle/>
          <a:p>
            <a:pPr>
              <a:defRPr/>
            </a:pPr>
            <a:r>
              <a:rPr lang="en-AU" sz="4400" b="0" i="0" u="none" strike="noStrike" cap="none" spc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Arial"/>
                <a:cs typeface="Arial"/>
              </a:rPr>
              <a:t>Bibliography</a:t>
            </a:r>
            <a:endParaRPr sz="4400"/>
          </a:p>
        </p:txBody>
      </p:sp>
      <p:sp>
        <p:nvSpPr>
          <p:cNvPr id="1437095725" name=""/>
          <p:cNvSpPr txBox="1"/>
          <p:nvPr/>
        </p:nvSpPr>
        <p:spPr bwMode="auto">
          <a:xfrm rot="0" flipH="0" flipV="0">
            <a:off x="39600" y="1864800"/>
            <a:ext cx="12165211" cy="4192848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2" spcCol="360000" rtlCol="0" fromWordArt="0" anchor="t" anchorCtr="0" forceAA="0" upright="0" compatLnSpc="0">
            <a:spAutoFit/>
          </a:bodyPr>
          <a:p>
            <a:pPr marL="283879" indent="-283879">
              <a:lnSpc>
                <a:spcPct val="114999"/>
              </a:lnSpc>
              <a:spcAft>
                <a:spcPts val="0"/>
              </a:spcAft>
              <a:buFont typeface="Arial"/>
              <a:buChar char="•"/>
              <a:defRPr/>
            </a:pPr>
            <a:r>
              <a:rPr lang="en-AU">
                <a:latin typeface="Arial"/>
                <a:ea typeface="Arial"/>
                <a:cs typeface="Arial"/>
              </a:rPr>
              <a:t>Network System: </a:t>
            </a:r>
            <a:r>
              <a:rPr lang="en-AU" u="sng">
                <a:solidFill>
                  <a:schemeClr val="hlink"/>
                </a:solidFill>
                <a:latin typeface="Arial"/>
                <a:ea typeface="Arial"/>
                <a:cs typeface="Arial"/>
                <a:hlinkClick r:id="rId3" tooltip="Gurutech Networking Training - Secure Network Training"/>
              </a:rPr>
              <a:t>Gurutech Networking Training - Secure Network Training</a:t>
            </a:r>
            <a:endParaRPr lang="en-AU">
              <a:latin typeface="Arial"/>
              <a:cs typeface="Arial"/>
            </a:endParaRPr>
          </a:p>
          <a:p>
            <a:pPr marL="283879" indent="-283879">
              <a:lnSpc>
                <a:spcPct val="114999"/>
              </a:lnSpc>
              <a:spcAft>
                <a:spcPts val="0"/>
              </a:spcAft>
              <a:buFont typeface="Arial"/>
              <a:buChar char="•"/>
              <a:defRPr/>
            </a:pPr>
            <a:r>
              <a:rPr lang="en-AU">
                <a:latin typeface="Arial"/>
                <a:ea typeface="Arial"/>
                <a:cs typeface="Arial"/>
              </a:rPr>
              <a:t>DHCPv6 Router: </a:t>
            </a:r>
            <a:r>
              <a:rPr lang="en-AU" u="sng">
                <a:solidFill>
                  <a:schemeClr val="hlink"/>
                </a:solidFill>
                <a:latin typeface="Arial"/>
                <a:ea typeface="Arial"/>
                <a:cs typeface="Arial"/>
                <a:hlinkClick r:id="rId4" tooltip=" Gurutech Networking Training"/>
              </a:rPr>
              <a:t> Gurutech Networking Training - DHCPv6</a:t>
            </a:r>
            <a:endParaRPr lang="en-AU">
              <a:latin typeface="Arial"/>
              <a:cs typeface="Arial"/>
            </a:endParaRPr>
          </a:p>
          <a:p>
            <a:pPr marL="283879" indent="-283879">
              <a:lnSpc>
                <a:spcPct val="114999"/>
              </a:lnSpc>
              <a:spcAft>
                <a:spcPts val="0"/>
              </a:spcAft>
              <a:buFont typeface="Arial"/>
              <a:buChar char="•"/>
              <a:defRPr/>
            </a:pPr>
            <a:r>
              <a:rPr lang="en-AU">
                <a:latin typeface="Arial"/>
                <a:ea typeface="Arial"/>
                <a:cs typeface="Arial"/>
              </a:rPr>
              <a:t>DHCPv6 stateless-stateful: </a:t>
            </a:r>
            <a:r>
              <a:rPr lang="en-AU" u="sng">
                <a:solidFill>
                  <a:schemeClr val="hlink"/>
                </a:solidFill>
                <a:latin typeface="Arial"/>
                <a:ea typeface="Arial"/>
                <a:cs typeface="Arial"/>
                <a:hlinkClick r:id="rId5" tooltip="ShefferKimanzi"/>
              </a:rPr>
              <a:t>ShefferKimanzi - DCHP v6 configuration</a:t>
            </a:r>
            <a:endParaRPr lang="en-AU">
              <a:latin typeface="Arial"/>
              <a:cs typeface="Arial"/>
            </a:endParaRPr>
          </a:p>
          <a:p>
            <a:pPr marL="283879" indent="-283879">
              <a:lnSpc>
                <a:spcPct val="114999"/>
              </a:lnSpc>
              <a:spcAft>
                <a:spcPts val="0"/>
              </a:spcAft>
              <a:buFont typeface="Arial"/>
              <a:buChar char="•"/>
              <a:defRPr/>
            </a:pPr>
            <a:r>
              <a:rPr lang="en-AU">
                <a:latin typeface="Arial"/>
                <a:ea typeface="Arial"/>
                <a:cs typeface="Arial"/>
              </a:rPr>
              <a:t>LACP: </a:t>
            </a:r>
            <a:r>
              <a:rPr lang="en-AU" u="sng">
                <a:solidFill>
                  <a:schemeClr val="hlink"/>
                </a:solidFill>
                <a:latin typeface="Arial"/>
                <a:ea typeface="Arial"/>
                <a:cs typeface="Arial"/>
                <a:hlinkClick r:id="rId6" tooltip="ITExamAnswers.net - Configure EtherChannel "/>
              </a:rPr>
              <a:t>ITExamAnswers.net - Configure EtherChannel </a:t>
            </a:r>
            <a:r>
              <a:rPr lang="en-AU">
                <a:latin typeface="Arial"/>
                <a:ea typeface="Arial"/>
                <a:cs typeface="Arial"/>
              </a:rPr>
              <a:t>l</a:t>
            </a:r>
            <a:endParaRPr lang="en-AU">
              <a:latin typeface="Arial"/>
              <a:cs typeface="Arial"/>
            </a:endParaRPr>
          </a:p>
          <a:p>
            <a:pPr marL="283879" indent="-283879">
              <a:lnSpc>
                <a:spcPct val="114999"/>
              </a:lnSpc>
              <a:spcAft>
                <a:spcPts val="0"/>
              </a:spcAft>
              <a:buFont typeface="Arial"/>
              <a:buChar char="•"/>
              <a:defRPr/>
            </a:pPr>
            <a:r>
              <a:rPr lang="en-AU">
                <a:latin typeface="Arial"/>
                <a:ea typeface="Arial"/>
                <a:cs typeface="Arial"/>
              </a:rPr>
              <a:t>HRSP v2 IPv6: </a:t>
            </a:r>
            <a:r>
              <a:rPr lang="en-AU" u="sng">
                <a:solidFill>
                  <a:schemeClr val="hlink"/>
                </a:solidFill>
                <a:latin typeface="Arial"/>
                <a:ea typeface="Arial"/>
                <a:cs typeface="Arial"/>
                <a:hlinkClick r:id="rId7" tooltip="Packet Tracer Network - HSRP Configuration"/>
              </a:rPr>
              <a:t>Packet Tracer Network - HSRP Configuration</a:t>
            </a:r>
            <a:endParaRPr lang="en-AU">
              <a:latin typeface="Arial"/>
              <a:cs typeface="Arial"/>
            </a:endParaRPr>
          </a:p>
          <a:p>
            <a:pPr marL="283879" indent="-283879">
              <a:lnSpc>
                <a:spcPct val="114999"/>
              </a:lnSpc>
              <a:spcAft>
                <a:spcPts val="0"/>
              </a:spcAft>
              <a:buFont typeface="Arial"/>
              <a:buChar char="•"/>
              <a:defRPr/>
            </a:pPr>
            <a:r>
              <a:rPr lang="en-AU">
                <a:latin typeface="Arial"/>
                <a:ea typeface="Arial"/>
                <a:cs typeface="Arial"/>
              </a:rPr>
              <a:t>IPCisco.com: </a:t>
            </a:r>
            <a:r>
              <a:rPr lang="en-AU" u="sng">
                <a:solidFill>
                  <a:schemeClr val="hlink"/>
                </a:solidFill>
                <a:latin typeface="Arial"/>
                <a:ea typeface="Arial"/>
                <a:cs typeface="Arial"/>
                <a:hlinkClick r:id="rId8" tooltip="ADSL IPv6"/>
              </a:rPr>
              <a:t>ADSL IPv6</a:t>
            </a:r>
            <a:endParaRPr lang="en-AU">
              <a:latin typeface="Arial"/>
              <a:cs typeface="Arial"/>
            </a:endParaRPr>
          </a:p>
          <a:p>
            <a:pPr marL="283879" indent="-283879">
              <a:lnSpc>
                <a:spcPct val="114999"/>
              </a:lnSpc>
              <a:spcAft>
                <a:spcPts val="0"/>
              </a:spcAft>
              <a:buFont typeface="Arial"/>
              <a:buChar char="•"/>
              <a:defRPr/>
            </a:pPr>
            <a:r>
              <a:rPr lang="en-AU">
                <a:latin typeface="Arial"/>
                <a:ea typeface="Arial"/>
                <a:cs typeface="Arial"/>
              </a:rPr>
              <a:t>ACLs: </a:t>
            </a:r>
            <a:r>
              <a:rPr lang="en-AU" u="sng">
                <a:solidFill>
                  <a:schemeClr val="hlink"/>
                </a:solidFill>
                <a:latin typeface="Arial"/>
                <a:ea typeface="Arial"/>
                <a:cs typeface="Arial"/>
                <a:hlinkClick r:id="rId9" tooltip="Packet Tracer Network - ACLs"/>
              </a:rPr>
              <a:t>Packet Tracer Network - ACLs</a:t>
            </a:r>
            <a:endParaRPr lang="en-AU">
              <a:latin typeface="Arial"/>
              <a:cs typeface="Arial"/>
            </a:endParaRPr>
          </a:p>
          <a:p>
            <a:pPr marL="283879" indent="-283879">
              <a:lnSpc>
                <a:spcPct val="114999"/>
              </a:lnSpc>
              <a:spcAft>
                <a:spcPts val="0"/>
              </a:spcAft>
              <a:buFont typeface="Arial"/>
              <a:buChar char="•"/>
              <a:defRPr/>
            </a:pPr>
            <a:r>
              <a:rPr lang="en-AU">
                <a:latin typeface="Arial"/>
                <a:ea typeface="Arial"/>
                <a:cs typeface="Arial"/>
              </a:rPr>
              <a:t>OSPFv3: </a:t>
            </a:r>
            <a:r>
              <a:rPr lang="en-AU" u="sng">
                <a:solidFill>
                  <a:schemeClr val="hlink"/>
                </a:solidFill>
                <a:latin typeface="Arial"/>
                <a:ea typeface="Arial"/>
                <a:cs typeface="Arial"/>
                <a:hlinkClick r:id="rId10" tooltip="Networking Academy -  IPv6 OSPFv3 "/>
              </a:rPr>
              <a:t>Networking Academy -  IPv6 OSPFv3 </a:t>
            </a:r>
            <a:endParaRPr lang="en-AU">
              <a:latin typeface="Arial"/>
              <a:cs typeface="Arial"/>
            </a:endParaRPr>
          </a:p>
          <a:p>
            <a:pPr marL="283879" indent="-283879">
              <a:lnSpc>
                <a:spcPct val="114999"/>
              </a:lnSpc>
              <a:spcAft>
                <a:spcPts val="0"/>
              </a:spcAft>
              <a:buFont typeface="Arial"/>
              <a:buChar char="•"/>
              <a:defRPr/>
            </a:pPr>
            <a:r>
              <a:rPr lang="en-AU">
                <a:latin typeface="Arial"/>
                <a:ea typeface="Arial"/>
                <a:cs typeface="Arial"/>
              </a:rPr>
              <a:t>OSPf: </a:t>
            </a:r>
            <a:r>
              <a:rPr lang="en-AU" u="sng">
                <a:solidFill>
                  <a:schemeClr val="hlink"/>
                </a:solidFill>
                <a:latin typeface="Arial"/>
                <a:ea typeface="Arial"/>
                <a:cs typeface="Arial"/>
                <a:hlinkClick r:id="rId11" tooltip="Computer Networking - OSPF"/>
              </a:rPr>
              <a:t>Computer Networking - OSPF</a:t>
            </a:r>
            <a:endParaRPr lang="en-AU">
              <a:latin typeface="Arial"/>
              <a:cs typeface="Arial"/>
            </a:endParaRPr>
          </a:p>
          <a:p>
            <a:pPr marL="283879" indent="-283879">
              <a:lnSpc>
                <a:spcPct val="114999"/>
              </a:lnSpc>
              <a:spcAft>
                <a:spcPts val="0"/>
              </a:spcAft>
              <a:buFont typeface="Arial"/>
              <a:buChar char="•"/>
              <a:defRPr/>
            </a:pPr>
            <a:r>
              <a:rPr lang="en-AU">
                <a:latin typeface="Arial"/>
                <a:ea typeface="Arial"/>
                <a:cs typeface="Arial"/>
              </a:rPr>
              <a:t>VPN IPsec tunnel (site-to-site): </a:t>
            </a:r>
            <a:r>
              <a:rPr lang="en-AU" u="sng">
                <a:solidFill>
                  <a:schemeClr val="hlink"/>
                </a:solidFill>
                <a:latin typeface="Arial"/>
                <a:ea typeface="Arial"/>
                <a:cs typeface="Arial"/>
                <a:hlinkClick r:id="rId12" tooltip="Abdullah Irfan, Medium, VPN tunnel"/>
              </a:rPr>
              <a:t>Abdullah Irfan, Medium, VPN tunnel</a:t>
            </a:r>
            <a:endParaRPr lang="en-AU">
              <a:latin typeface="Arial"/>
              <a:cs typeface="Arial"/>
            </a:endParaRPr>
          </a:p>
          <a:p>
            <a:pPr marL="283879" indent="-283879">
              <a:lnSpc>
                <a:spcPct val="114999"/>
              </a:lnSpc>
              <a:spcAft>
                <a:spcPts val="0"/>
              </a:spcAft>
              <a:buFont typeface="Arial"/>
              <a:buChar char="•"/>
              <a:defRPr/>
            </a:pPr>
            <a:r>
              <a:rPr lang="en-AU">
                <a:latin typeface="Arial"/>
                <a:ea typeface="Arial"/>
                <a:cs typeface="Arial"/>
              </a:rPr>
              <a:t>VPN site-to-site, IPsec: </a:t>
            </a:r>
            <a:r>
              <a:rPr lang="en-AU" u="sng">
                <a:solidFill>
                  <a:schemeClr val="hlink"/>
                </a:solidFill>
                <a:latin typeface="Arial"/>
                <a:ea typeface="Arial"/>
                <a:cs typeface="Arial"/>
                <a:hlinkClick r:id="rId13" tooltip="Gurutech Networking Training - VPN IPsec"/>
              </a:rPr>
              <a:t>Gurutech Networking Training - VPN IPsec</a:t>
            </a:r>
            <a:endParaRPr lang="en-AU">
              <a:latin typeface="Arial"/>
              <a:cs typeface="Arial"/>
            </a:endParaRPr>
          </a:p>
          <a:p>
            <a:pPr marL="283879" indent="-283879">
              <a:lnSpc>
                <a:spcPct val="114999"/>
              </a:lnSpc>
              <a:spcAft>
                <a:spcPts val="0"/>
              </a:spcAft>
              <a:buFont typeface="Arial"/>
              <a:buChar char="•"/>
              <a:defRPr/>
            </a:pPr>
            <a:r>
              <a:rPr lang="en-AU">
                <a:latin typeface="Arial"/>
                <a:ea typeface="Arial"/>
                <a:cs typeface="Arial"/>
              </a:rPr>
              <a:t>SSH:  </a:t>
            </a:r>
            <a:r>
              <a:rPr lang="en-AU" u="sng">
                <a:solidFill>
                  <a:schemeClr val="hlink"/>
                </a:solidFill>
                <a:latin typeface="Arial"/>
                <a:ea typeface="Arial"/>
                <a:cs typeface="Arial"/>
                <a:hlinkClick r:id="rId14" tooltip=" Sheffer Kimanzi, Configuring ssh"/>
              </a:rPr>
              <a:t> Sheffer Kimanzi, Configuring ssh</a:t>
            </a:r>
            <a:endParaRPr lang="en-AU">
              <a:latin typeface="Arial"/>
              <a:cs typeface="Arial"/>
            </a:endParaRPr>
          </a:p>
          <a:p>
            <a:pPr marL="283879" indent="-283879">
              <a:buFont typeface="Arial"/>
              <a:buChar char="•"/>
              <a:defRPr/>
            </a:pPr>
            <a:r>
              <a:rPr lang="en-AU">
                <a:latin typeface="Arial"/>
                <a:ea typeface="Arial"/>
                <a:cs typeface="Arial"/>
              </a:rPr>
              <a:t>Telnet: </a:t>
            </a:r>
            <a:r>
              <a:rPr lang="en-AU" u="sng">
                <a:solidFill>
                  <a:schemeClr val="hlink"/>
                </a:solidFill>
                <a:latin typeface="Arial"/>
                <a:ea typeface="Arial"/>
                <a:cs typeface="Arial"/>
                <a:hlinkClick r:id="rId15" tooltip=" Sheffer Kimanzi, Configuring telnet"/>
              </a:rPr>
              <a:t> Sheffer Kimanzi, Configuring telnet</a:t>
            </a:r>
            <a:endParaRPr/>
          </a:p>
          <a:p>
            <a:pPr marL="283878" indent="-283878">
              <a:buFont typeface="Arial"/>
              <a:buChar char="•"/>
              <a:defRPr/>
            </a:pPr>
            <a:r>
              <a:rPr lang="en-AU">
                <a:latin typeface="Arial"/>
                <a:cs typeface="Arial"/>
              </a:rPr>
              <a:t>Dynamic NAT: </a:t>
            </a:r>
            <a:r>
              <a:rPr lang="en-AU" u="sng">
                <a:solidFill>
                  <a:schemeClr val="hlink"/>
                </a:solidFill>
                <a:latin typeface="Arial"/>
                <a:cs typeface="Arial"/>
                <a:hlinkClick r:id="rId16" tooltip=" ComputerNetworkingNotes - Dynamic NAT"/>
              </a:rPr>
              <a:t> ComputerNetworkingNotes - Dynamic NAT</a:t>
            </a:r>
            <a:endParaRPr/>
          </a:p>
        </p:txBody>
      </p:sp>
      <p:sp>
        <p:nvSpPr>
          <p:cNvPr id="1698511941" name=""/>
          <p:cNvSpPr txBox="1"/>
          <p:nvPr/>
        </p:nvSpPr>
        <p:spPr bwMode="auto">
          <a:xfrm flipH="0" flipV="0">
            <a:off x="6004378" y="2752341"/>
            <a:ext cx="183240" cy="1353312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84299205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831094220" name="Content Placeholder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pic>
        <p:nvPicPr>
          <p:cNvPr id="182260081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2912449" y="1635369"/>
            <a:ext cx="6367100" cy="44556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55229561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AU">
                <a:latin typeface="Arial"/>
                <a:ea typeface="Arial"/>
                <a:cs typeface="Arial"/>
              </a:rPr>
              <a:t>Network Nodes</a:t>
            </a:r>
            <a:endParaRPr/>
          </a:p>
        </p:txBody>
      </p:sp>
      <p:sp>
        <p:nvSpPr>
          <p:cNvPr id="59435480" name="Content Placeholder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graphicFrame>
        <p:nvGraphicFramePr>
          <p:cNvPr id="888103376" name=""/>
          <p:cNvGraphicFramePr>
            <a:graphicFrameLocks xmlns:a="http://schemas.openxmlformats.org/drawingml/2006/main"/>
          </p:cNvGraphicFramePr>
          <p:nvPr/>
        </p:nvGraphicFramePr>
        <p:xfrm>
          <a:off x="609599" y="1587499"/>
          <a:ext cx="8140699" cy="1841499"/>
        </p:xfrm>
        <a:graphic>
          <a:graphicData uri="http://schemas.openxmlformats.org/drawingml/2006/table">
            <a:tbl>
              <a:tblPr firstRow="1" firstCol="0" lastRow="0" lastCol="0" bandRow="1" bandCol="0">
                <a:tableStyleId>{5C22544A-7EE6-4342-B048-85BDC9FD1C3A}</a:tableStyleId>
              </a:tblPr>
              <a:tblGrid>
                <a:gridCol w="3653366"/>
                <a:gridCol w="3653366"/>
                <a:gridCol w="3653366"/>
              </a:tblGrid>
              <a:tr h="779485"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AU"/>
                        <a:t>Sydney</a:t>
                      </a:r>
                      <a:endParaRPr/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endParaRPr/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AU"/>
                        <a:t>Brisbane</a:t>
                      </a:r>
                      <a:endParaRPr/>
                    </a:p>
                  </a:txBody>
                  <a:tcPr anchor="ctr"/>
                </a:tc>
              </a:tr>
              <a:tr h="852863"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AU"/>
                        <a:t>2 (HA)</a:t>
                      </a:r>
                      <a:endParaRPr/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AU"/>
                        <a:t>Routers</a:t>
                      </a:r>
                      <a:endParaRPr/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AU"/>
                        <a:t>2</a:t>
                      </a:r>
                      <a:endParaRPr/>
                    </a:p>
                  </a:txBody>
                  <a:tcPr anchor="ctr"/>
                </a:tc>
              </a:tr>
              <a:tr h="779485"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AU"/>
                        <a:t>5</a:t>
                      </a:r>
                      <a:endParaRPr/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AU"/>
                        <a:t>Switches</a:t>
                      </a:r>
                      <a:endParaRPr/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AU"/>
                        <a:t>5</a:t>
                      </a:r>
                      <a:endParaRPr/>
                    </a:p>
                  </a:txBody>
                  <a:tcPr anchor="ctr"/>
                </a:tc>
              </a:tr>
              <a:tr h="779485"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AU"/>
                        <a:t>2 (HA)</a:t>
                      </a:r>
                      <a:endParaRPr/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AU"/>
                        <a:t>Switches L3 </a:t>
                      </a:r>
                      <a:endParaRPr/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AU"/>
                        <a:t>2 (HA)</a:t>
                      </a:r>
                      <a:endParaRPr/>
                    </a:p>
                  </a:txBody>
                  <a:tcPr anchor="ctr"/>
                </a:tc>
              </a:tr>
              <a:tr h="779485"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AU"/>
                        <a:t>1x1x0</a:t>
                      </a:r>
                      <a:endParaRPr/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AU"/>
                        <a:t>Servers, Printers, Modems</a:t>
                      </a:r>
                      <a:endParaRPr/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AU"/>
                        <a:t>0x1x2</a:t>
                      </a:r>
                      <a:endParaRPr/>
                    </a:p>
                  </a:txBody>
                  <a:tcPr anchor="ctr"/>
                </a:tc>
              </a:tr>
              <a:tr h="779485"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AU"/>
                        <a:t>13</a:t>
                      </a:r>
                      <a:endParaRPr/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AU"/>
                        <a:t>End Devices</a:t>
                      </a:r>
                      <a:endParaRPr/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AU"/>
                        <a:t>19</a:t>
                      </a:r>
                      <a:endParaRPr/>
                    </a:p>
                  </a:txBody>
                  <a:tcPr anchor="ctr"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10658905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AU"/>
              <a:t>Content</a:t>
            </a:r>
            <a:endParaRPr/>
          </a:p>
        </p:txBody>
      </p:sp>
      <p:sp>
        <p:nvSpPr>
          <p:cNvPr id="1168661605" name="Content Placeholder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>
              <a:defRPr/>
            </a:pPr>
            <a:r>
              <a:rPr lang="en-GB" sz="3200" b="0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  <a:t>Legal &amp; security: Policies and Procedures</a:t>
            </a:r>
            <a:endParaRPr sz="3200" b="0" i="0" u="none" strike="noStrike" cap="none" spc="0">
              <a:solidFill>
                <a:schemeClr val="tx1">
                  <a:lumMod val="75000"/>
                  <a:lumOff val="25000"/>
                </a:schemeClr>
              </a:solidFill>
              <a:latin typeface="Times New Roman"/>
              <a:cs typeface="Times New Roman"/>
            </a:endParaRPr>
          </a:p>
          <a:p>
            <a:pPr>
              <a:defRPr/>
            </a:pPr>
            <a:r>
              <a:rPr lang="en-AU" sz="3200" b="0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  <a:t>WAN </a:t>
            </a:r>
            <a:r>
              <a:rPr lang="en-AU" sz="3200" b="0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  <a:t>Configuration</a:t>
            </a:r>
            <a:r>
              <a:rPr lang="en-AU" sz="3200" b="0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  <a:t> and </a:t>
            </a:r>
            <a:r>
              <a:rPr lang="en-GB" sz="3200" b="0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  <a:t>Troubleshooting &amp; Testing</a:t>
            </a:r>
            <a:endParaRPr sz="3200" b="0" i="0" u="none" strike="noStrike" cap="none" spc="0">
              <a:solidFill>
                <a:schemeClr val="tx1">
                  <a:lumMod val="75000"/>
                  <a:lumOff val="25000"/>
                </a:schemeClr>
              </a:solidFill>
              <a:latin typeface="Times New Roman"/>
              <a:cs typeface="Times New Roman"/>
            </a:endParaRPr>
          </a:p>
          <a:p>
            <a:pPr>
              <a:defRPr/>
            </a:pPr>
            <a:r>
              <a:rPr lang="en-GB" sz="3200" b="0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  <a:t>Summary Technologies &amp; Protocols</a:t>
            </a:r>
            <a:endParaRPr sz="3200" b="0" i="0" u="none" strike="noStrike" cap="none" spc="0">
              <a:solidFill>
                <a:schemeClr val="tx1">
                  <a:lumMod val="75000"/>
                  <a:lumOff val="25000"/>
                </a:schemeClr>
              </a:solidFill>
              <a:latin typeface="Times New Roman"/>
              <a:cs typeface="Times New Roman"/>
            </a:endParaRPr>
          </a:p>
          <a:p>
            <a:pPr>
              <a:defRPr/>
            </a:pPr>
            <a:endParaRPr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defRPr/>
            </a:pPr>
            <a:endParaRPr/>
          </a:p>
        </p:txBody>
      </p:sp>
      <p:pic>
        <p:nvPicPr>
          <p:cNvPr id="636565127" name=""/>
          <p:cNvPicPr>
            <a:picLocks noChangeAspect="1"/>
          </p:cNvPicPr>
          <p:nvPr/>
        </p:nvPicPr>
        <p:blipFill>
          <a:blip r:embed="rId3"/>
          <a:srcRect l="49230" t="7574" r="0" b="47338"/>
          <a:stretch/>
        </p:blipFill>
        <p:spPr bwMode="auto">
          <a:xfrm flipH="0" flipV="0">
            <a:off x="7307106" y="3711465"/>
            <a:ext cx="4878323" cy="31859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theme/_rels/theme1.xml.rels><?xml version="1.0" encoding="UTF-8" standalone="yes"?><Relationships xmlns="http://schemas.openxmlformats.org/package/2006/relationships"></Relationships>
</file>

<file path=ppt/theme/_rels/theme2.xml.rels><?xml version="1.0" encoding="UTF-8" standalone="yes"?><Relationships xmlns="http://schemas.openxmlformats.org/package/2006/relationships"></Relationships>
</file>

<file path=ppt/theme/theme1.xml><?xml version="1.0" encoding="utf-8"?>
<a:theme xmlns:a="http://schemas.openxmlformats.org/drawingml/2006/main" xmlns:r="http://schemas.openxmlformats.org/officeDocument/2006/relationships" xmlns:p="http://schemas.openxmlformats.org/presentationml/2006/main" name="Turtl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lassic 2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Standard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/>
</a:theme>
</file>

<file path=ppt/theme/theme2.xml><?xml version="1.0" encoding="utf-8"?>
<a:theme xmlns:a="http://schemas.openxmlformats.org/drawingml/2006/main" xmlns:r="http://schemas.openxmlformats.org/officeDocument/2006/relationships" xmlns:p="http://schemas.openxmlformats.org/presentation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ONLYOFFICE/8.3.3.21</Application>
  <PresentationFormat>On-screen Show (4:3)</PresentationFormat>
  <Paragraphs>0</Paragraphs>
  <Slides>76</Slides>
  <Notes>76</Notes>
  <HiddenSlides>0</HiddenSlides>
  <MMClips>2</MMClips>
  <ScaleCrop>0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76</vt:i4>
      </vt:variant>
    </vt:vector>
  </HeadingPairs>
  <TitlesOfParts>
    <vt:vector size="77" baseType="lpstr">
      <vt:lpstr>Theme 1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  <vt:lpstr>Slide 75</vt:lpstr>
      <vt:lpstr>Slide 76</vt:lpstr>
    </vt:vector>
  </TitlesOfParts>
  <LinksUpToDate>0</LinksUpToDate>
  <SharedDoc>0</SharedDoc>
  <HyperlinksChanged>0</HyperlinksChanged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11</cp:revision>
  <dcterms:modified xsi:type="dcterms:W3CDTF">2025-04-25T08:16:34Z</dcterms:modified>
</cp:coreProperties>
</file>